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9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67" r:id="rId6"/>
    <p:sldId id="261" r:id="rId7"/>
    <p:sldId id="262" r:id="rId8"/>
    <p:sldId id="263" r:id="rId9"/>
    <p:sldId id="264" r:id="rId10"/>
    <p:sldId id="269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A0DADB-5B6D-4303-81BB-0CAD6EC101DA}" type="doc">
      <dgm:prSet loTypeId="urn:microsoft.com/office/officeart/2005/8/layout/vList2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11B73B-DB00-4292-97C2-8F53E564FF2C}">
      <dgm:prSet phldrT="[Text]" custT="1"/>
      <dgm:spPr/>
      <dgm:t>
        <a:bodyPr lIns="180000"/>
        <a:lstStyle/>
        <a:p>
          <a:r>
            <a:rPr/>
            <a:t>An image is worth thousand words!</a:t>
          </a:r>
          <a:endParaRPr lang="en-US" sz="1800" b="0" dirty="0"/>
        </a:p>
      </dgm:t>
    </dgm:pt>
    <dgm:pt modelId="{4809FDED-9D0E-425C-8BA9-B143BFAF035A}" type="parTrans" cxnId="{F1891192-B135-4C9A-85ED-5017415ED1DC}">
      <dgm:prSet/>
      <dgm:spPr/>
      <dgm:t>
        <a:bodyPr/>
        <a:lstStyle/>
        <a:p>
          <a:endParaRPr lang="en-US" sz="1800" b="0"/>
        </a:p>
      </dgm:t>
    </dgm:pt>
    <dgm:pt modelId="{4214DB5A-7D64-404E-B00E-F54C0A1A960A}" type="sibTrans" cxnId="{F1891192-B135-4C9A-85ED-5017415ED1DC}">
      <dgm:prSet/>
      <dgm:spPr/>
      <dgm:t>
        <a:bodyPr/>
        <a:lstStyle/>
        <a:p>
          <a:endParaRPr lang="en-US" sz="1800" b="0"/>
        </a:p>
      </dgm:t>
    </dgm:pt>
    <dgm:pt modelId="{684337DB-E30C-4564-A3E7-D70755437C55}">
      <dgm:prSet phldrT="[Text]" custT="1"/>
      <dgm:spPr/>
      <dgm:t>
        <a:bodyPr lIns="180000"/>
        <a:lstStyle/>
        <a:p>
          <a:r>
            <a:rPr/>
            <a:t>A face reveals plethora of unleashed facts</a:t>
          </a:r>
          <a:endParaRPr lang="en-US" sz="1800" b="0" dirty="0"/>
        </a:p>
      </dgm:t>
    </dgm:pt>
    <dgm:pt modelId="{B07B71E4-89F2-4060-94EC-A60E582A8FA2}" type="parTrans" cxnId="{7730CB1C-3A1A-418E-B741-D2A3BAA91E93}">
      <dgm:prSet/>
      <dgm:spPr/>
      <dgm:t>
        <a:bodyPr/>
        <a:lstStyle/>
        <a:p>
          <a:endParaRPr lang="en-US" sz="1800" b="0"/>
        </a:p>
      </dgm:t>
    </dgm:pt>
    <dgm:pt modelId="{FBE88A7A-1EF6-4FDE-9CB1-8A119B309376}" type="sibTrans" cxnId="{7730CB1C-3A1A-418E-B741-D2A3BAA91E93}">
      <dgm:prSet/>
      <dgm:spPr/>
      <dgm:t>
        <a:bodyPr/>
        <a:lstStyle/>
        <a:p>
          <a:endParaRPr lang="en-US" sz="1800" b="0"/>
        </a:p>
      </dgm:t>
    </dgm:pt>
    <dgm:pt modelId="{49C756E0-B235-4A8B-A973-8D1F339D1DD3}">
      <dgm:prSet phldrT="[Text]" custT="1"/>
      <dgm:spPr/>
      <dgm:t>
        <a:bodyPr lIns="180000"/>
        <a:lstStyle/>
        <a:p>
          <a:r>
            <a:rPr/>
            <a:t>Exploration of facial images is quite complex</a:t>
          </a:r>
          <a:endParaRPr lang="en-US" sz="1800" b="0" dirty="0"/>
        </a:p>
      </dgm:t>
    </dgm:pt>
    <dgm:pt modelId="{D7406D56-EABB-451F-893B-B212A4C03986}" type="parTrans" cxnId="{D738CDE8-0BDE-4CCB-B506-C40705D52DEB}">
      <dgm:prSet/>
      <dgm:spPr/>
      <dgm:t>
        <a:bodyPr/>
        <a:lstStyle/>
        <a:p>
          <a:endParaRPr lang="en-US" sz="1800" b="0"/>
        </a:p>
      </dgm:t>
    </dgm:pt>
    <dgm:pt modelId="{A74C6608-86E1-4644-A414-23AF47A61B91}" type="sibTrans" cxnId="{D738CDE8-0BDE-4CCB-B506-C40705D52DEB}">
      <dgm:prSet/>
      <dgm:spPr/>
      <dgm:t>
        <a:bodyPr/>
        <a:lstStyle/>
        <a:p>
          <a:endParaRPr lang="en-US" sz="1800" b="0"/>
        </a:p>
      </dgm:t>
    </dgm:pt>
    <dgm:pt modelId="{0C09B2A2-2269-4849-8EA4-454119A9302F}">
      <dgm:prSet phldrT="[Text]" custT="1"/>
      <dgm:spPr/>
      <dgm:t>
        <a:bodyPr lIns="180000"/>
        <a:lstStyle/>
        <a:p>
          <a:r>
            <a:rPr/>
            <a:t>The features of a face image is the area of operation</a:t>
          </a:r>
          <a:endParaRPr lang="en-US" sz="1800" b="0" dirty="0"/>
        </a:p>
      </dgm:t>
    </dgm:pt>
    <dgm:pt modelId="{6FF27775-78C3-4CF6-BA40-418C8362000A}" type="parTrans" cxnId="{2C20C3C8-32E4-4747-B086-DDF9F044F091}">
      <dgm:prSet/>
      <dgm:spPr/>
      <dgm:t>
        <a:bodyPr/>
        <a:lstStyle/>
        <a:p>
          <a:endParaRPr lang="en-US" sz="1800" b="0"/>
        </a:p>
      </dgm:t>
    </dgm:pt>
    <dgm:pt modelId="{C7681F71-20BD-439B-A4E0-20051B051951}" type="sibTrans" cxnId="{2C20C3C8-32E4-4747-B086-DDF9F044F091}">
      <dgm:prSet/>
      <dgm:spPr/>
      <dgm:t>
        <a:bodyPr/>
        <a:lstStyle/>
        <a:p>
          <a:endParaRPr lang="en-US" sz="1800" b="0"/>
        </a:p>
      </dgm:t>
    </dgm:pt>
    <dgm:pt modelId="{314CF595-6D4E-42CA-9135-54CE3F15C825}">
      <dgm:prSet phldrT="[Text]" custT="1"/>
      <dgm:spPr/>
      <dgm:t>
        <a:bodyPr lIns="180000"/>
        <a:lstStyle/>
        <a:p>
          <a:r>
            <a:rPr/>
            <a:t>Novel techniques in age and gender estimation</a:t>
          </a:r>
          <a:endParaRPr lang="en-US" sz="1800" b="0" dirty="0"/>
        </a:p>
      </dgm:t>
    </dgm:pt>
    <dgm:pt modelId="{F90BB0B6-11FD-44DA-8276-8B59AFB96F25}" type="parTrans" cxnId="{A4A7005A-7A3F-4271-BB67-7AEB8C886D54}">
      <dgm:prSet/>
      <dgm:spPr/>
      <dgm:t>
        <a:bodyPr/>
        <a:lstStyle/>
        <a:p>
          <a:endParaRPr lang="en-US"/>
        </a:p>
      </dgm:t>
    </dgm:pt>
    <dgm:pt modelId="{691344BA-31D4-4DB4-94FB-00348C4AD7B7}" type="sibTrans" cxnId="{A4A7005A-7A3F-4271-BB67-7AEB8C886D54}">
      <dgm:prSet/>
      <dgm:spPr/>
      <dgm:t>
        <a:bodyPr/>
        <a:lstStyle/>
        <a:p>
          <a:endParaRPr lang="en-US"/>
        </a:p>
      </dgm:t>
    </dgm:pt>
    <dgm:pt modelId="{B03AD1C7-BBBC-440E-8E7B-720D84969755}" type="pres">
      <dgm:prSet presAssocID="{A0A0DADB-5B6D-4303-81BB-0CAD6EC101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602C11-6BA6-4FB2-A3D6-85CF88118B40}" type="pres">
      <dgm:prSet presAssocID="{5C11B73B-DB00-4292-97C2-8F53E564FF2C}" presName="parentText" presStyleLbl="node1" presStyleIdx="0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7C6FEE8-B689-4524-BEAB-9612C6A16D9C}" type="pres">
      <dgm:prSet presAssocID="{4214DB5A-7D64-404E-B00E-F54C0A1A960A}" presName="spacer" presStyleCnt="0"/>
      <dgm:spPr/>
      <dgm:t>
        <a:bodyPr/>
        <a:lstStyle/>
        <a:p>
          <a:endParaRPr lang="en-US"/>
        </a:p>
      </dgm:t>
    </dgm:pt>
    <dgm:pt modelId="{6A60D25C-52EE-4D05-BB15-9079BB8192B2}" type="pres">
      <dgm:prSet presAssocID="{684337DB-E30C-4564-A3E7-D70755437C55}" presName="parentText" presStyleLbl="node1" presStyleIdx="1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E3D0B93-DA3A-4282-919F-E2A90F23EB3E}" type="pres">
      <dgm:prSet presAssocID="{FBE88A7A-1EF6-4FDE-9CB1-8A119B309376}" presName="spacer" presStyleCnt="0"/>
      <dgm:spPr/>
      <dgm:t>
        <a:bodyPr/>
        <a:lstStyle/>
        <a:p>
          <a:endParaRPr lang="en-US"/>
        </a:p>
      </dgm:t>
    </dgm:pt>
    <dgm:pt modelId="{2CACD200-89F8-4936-8B3F-E4E2ABFF0D8D}" type="pres">
      <dgm:prSet presAssocID="{49C756E0-B235-4A8B-A973-8D1F339D1DD3}" presName="parentText" presStyleLbl="node1" presStyleIdx="2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8B892F4-6BE6-4458-9B61-C15808091D3B}" type="pres">
      <dgm:prSet presAssocID="{A74C6608-86E1-4644-A414-23AF47A61B91}" presName="spacer" presStyleCnt="0"/>
      <dgm:spPr/>
      <dgm:t>
        <a:bodyPr/>
        <a:lstStyle/>
        <a:p>
          <a:endParaRPr lang="en-US"/>
        </a:p>
      </dgm:t>
    </dgm:pt>
    <dgm:pt modelId="{76FC3D43-4C64-4DEB-972A-D39DD51F9439}" type="pres">
      <dgm:prSet presAssocID="{0C09B2A2-2269-4849-8EA4-454119A9302F}" presName="parentText" presStyleLbl="node1" presStyleIdx="3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DD6ADED-C5E4-4D39-A4C8-D61280395895}" type="pres">
      <dgm:prSet presAssocID="{C7681F71-20BD-439B-A4E0-20051B051951}" presName="spacer" presStyleCnt="0"/>
      <dgm:spPr/>
    </dgm:pt>
    <dgm:pt modelId="{D1D270DF-5AE5-46E5-8C89-418E1E52C63A}" type="pres">
      <dgm:prSet presAssocID="{314CF595-6D4E-42CA-9135-54CE3F15C825}" presName="parentText" presStyleLbl="node1" presStyleIdx="4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D738CDE8-0BDE-4CCB-B506-C40705D52DEB}" srcId="{A0A0DADB-5B6D-4303-81BB-0CAD6EC101DA}" destId="{49C756E0-B235-4A8B-A973-8D1F339D1DD3}" srcOrd="2" destOrd="0" parTransId="{D7406D56-EABB-451F-893B-B212A4C03986}" sibTransId="{A74C6608-86E1-4644-A414-23AF47A61B91}"/>
    <dgm:cxn modelId="{A4A7005A-7A3F-4271-BB67-7AEB8C886D54}" srcId="{A0A0DADB-5B6D-4303-81BB-0CAD6EC101DA}" destId="{314CF595-6D4E-42CA-9135-54CE3F15C825}" srcOrd="4" destOrd="0" parTransId="{F90BB0B6-11FD-44DA-8276-8B59AFB96F25}" sibTransId="{691344BA-31D4-4DB4-94FB-00348C4AD7B7}"/>
    <dgm:cxn modelId="{E0E89209-3849-43B4-8B52-61269658A04E}" type="presOf" srcId="{49C756E0-B235-4A8B-A973-8D1F339D1DD3}" destId="{2CACD200-89F8-4936-8B3F-E4E2ABFF0D8D}" srcOrd="0" destOrd="0" presId="urn:microsoft.com/office/officeart/2005/8/layout/vList2"/>
    <dgm:cxn modelId="{292DEA1C-3EA1-43BA-A4FC-E4A2DF1F6DC2}" type="presOf" srcId="{0C09B2A2-2269-4849-8EA4-454119A9302F}" destId="{76FC3D43-4C64-4DEB-972A-D39DD51F9439}" srcOrd="0" destOrd="0" presId="urn:microsoft.com/office/officeart/2005/8/layout/vList2"/>
    <dgm:cxn modelId="{2C20C3C8-32E4-4747-B086-DDF9F044F091}" srcId="{A0A0DADB-5B6D-4303-81BB-0CAD6EC101DA}" destId="{0C09B2A2-2269-4849-8EA4-454119A9302F}" srcOrd="3" destOrd="0" parTransId="{6FF27775-78C3-4CF6-BA40-418C8362000A}" sibTransId="{C7681F71-20BD-439B-A4E0-20051B051951}"/>
    <dgm:cxn modelId="{F1891192-B135-4C9A-85ED-5017415ED1DC}" srcId="{A0A0DADB-5B6D-4303-81BB-0CAD6EC101DA}" destId="{5C11B73B-DB00-4292-97C2-8F53E564FF2C}" srcOrd="0" destOrd="0" parTransId="{4809FDED-9D0E-425C-8BA9-B143BFAF035A}" sibTransId="{4214DB5A-7D64-404E-B00E-F54C0A1A960A}"/>
    <dgm:cxn modelId="{7730CB1C-3A1A-418E-B741-D2A3BAA91E93}" srcId="{A0A0DADB-5B6D-4303-81BB-0CAD6EC101DA}" destId="{684337DB-E30C-4564-A3E7-D70755437C55}" srcOrd="1" destOrd="0" parTransId="{B07B71E4-89F2-4060-94EC-A60E582A8FA2}" sibTransId="{FBE88A7A-1EF6-4FDE-9CB1-8A119B309376}"/>
    <dgm:cxn modelId="{8088E492-4A51-488D-9951-B6640B4092A5}" type="presOf" srcId="{5C11B73B-DB00-4292-97C2-8F53E564FF2C}" destId="{7E602C11-6BA6-4FB2-A3D6-85CF88118B40}" srcOrd="0" destOrd="0" presId="urn:microsoft.com/office/officeart/2005/8/layout/vList2"/>
    <dgm:cxn modelId="{11D888B0-E128-44F9-84BB-CB5C2B02948F}" type="presOf" srcId="{314CF595-6D4E-42CA-9135-54CE3F15C825}" destId="{D1D270DF-5AE5-46E5-8C89-418E1E52C63A}" srcOrd="0" destOrd="0" presId="urn:microsoft.com/office/officeart/2005/8/layout/vList2"/>
    <dgm:cxn modelId="{2AD09DC6-23A2-49E6-AC6A-BE6379AF3240}" type="presOf" srcId="{684337DB-E30C-4564-A3E7-D70755437C55}" destId="{6A60D25C-52EE-4D05-BB15-9079BB8192B2}" srcOrd="0" destOrd="0" presId="urn:microsoft.com/office/officeart/2005/8/layout/vList2"/>
    <dgm:cxn modelId="{92AAE4D1-78A7-44CF-861A-1518B38BE4CA}" type="presOf" srcId="{A0A0DADB-5B6D-4303-81BB-0CAD6EC101DA}" destId="{B03AD1C7-BBBC-440E-8E7B-720D84969755}" srcOrd="0" destOrd="0" presId="urn:microsoft.com/office/officeart/2005/8/layout/vList2"/>
    <dgm:cxn modelId="{B279DAFF-B76E-45D2-B9CC-6B97686AFE1C}" type="presParOf" srcId="{B03AD1C7-BBBC-440E-8E7B-720D84969755}" destId="{7E602C11-6BA6-4FB2-A3D6-85CF88118B40}" srcOrd="0" destOrd="0" presId="urn:microsoft.com/office/officeart/2005/8/layout/vList2"/>
    <dgm:cxn modelId="{A849BE3C-030A-4C1F-A65F-01420347FFC5}" type="presParOf" srcId="{B03AD1C7-BBBC-440E-8E7B-720D84969755}" destId="{87C6FEE8-B689-4524-BEAB-9612C6A16D9C}" srcOrd="1" destOrd="0" presId="urn:microsoft.com/office/officeart/2005/8/layout/vList2"/>
    <dgm:cxn modelId="{A2C6D61D-3689-4EEE-AF5A-E97FA088C3BC}" type="presParOf" srcId="{B03AD1C7-BBBC-440E-8E7B-720D84969755}" destId="{6A60D25C-52EE-4D05-BB15-9079BB8192B2}" srcOrd="2" destOrd="0" presId="urn:microsoft.com/office/officeart/2005/8/layout/vList2"/>
    <dgm:cxn modelId="{5F976591-764B-4BCE-ADDD-F7BC95AE1002}" type="presParOf" srcId="{B03AD1C7-BBBC-440E-8E7B-720D84969755}" destId="{BE3D0B93-DA3A-4282-919F-E2A90F23EB3E}" srcOrd="3" destOrd="0" presId="urn:microsoft.com/office/officeart/2005/8/layout/vList2"/>
    <dgm:cxn modelId="{26F02564-626D-4060-921C-E3B4B03D8CED}" type="presParOf" srcId="{B03AD1C7-BBBC-440E-8E7B-720D84969755}" destId="{2CACD200-89F8-4936-8B3F-E4E2ABFF0D8D}" srcOrd="4" destOrd="0" presId="urn:microsoft.com/office/officeart/2005/8/layout/vList2"/>
    <dgm:cxn modelId="{BE2BA412-CC60-4ACA-9FD4-8C96C6CCE0C6}" type="presParOf" srcId="{B03AD1C7-BBBC-440E-8E7B-720D84969755}" destId="{68B892F4-6BE6-4458-9B61-C15808091D3B}" srcOrd="5" destOrd="0" presId="urn:microsoft.com/office/officeart/2005/8/layout/vList2"/>
    <dgm:cxn modelId="{48BC7096-03E4-4079-9447-9E1A1CE46917}" type="presParOf" srcId="{B03AD1C7-BBBC-440E-8E7B-720D84969755}" destId="{76FC3D43-4C64-4DEB-972A-D39DD51F9439}" srcOrd="6" destOrd="0" presId="urn:microsoft.com/office/officeart/2005/8/layout/vList2"/>
    <dgm:cxn modelId="{5E6F9490-6573-492E-B28E-926A31EC1102}" type="presParOf" srcId="{B03AD1C7-BBBC-440E-8E7B-720D84969755}" destId="{5DD6ADED-C5E4-4D39-A4C8-D61280395895}" srcOrd="7" destOrd="0" presId="urn:microsoft.com/office/officeart/2005/8/layout/vList2"/>
    <dgm:cxn modelId="{1C821969-CE04-42A7-869F-BD7ACCD2FE51}" type="presParOf" srcId="{B03AD1C7-BBBC-440E-8E7B-720D84969755}" destId="{D1D270DF-5AE5-46E5-8C89-418E1E52C63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A0DADB-5B6D-4303-81BB-0CAD6EC101DA}" type="doc">
      <dgm:prSet loTypeId="urn:microsoft.com/office/officeart/2005/8/layout/default#37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C11B73B-DB00-4292-97C2-8F53E564FF2C}">
      <dgm:prSet phldrT="[Text]" custT="1"/>
      <dgm:spPr/>
      <dgm:t>
        <a:bodyPr/>
        <a:lstStyle/>
        <a:p>
          <a:r>
            <a:rPr/>
            <a:t>Computing the angle of the irises and mouth centre based triangle</a:t>
          </a:r>
          <a:endParaRPr lang="en-US" sz="1800" b="0" dirty="0"/>
        </a:p>
      </dgm:t>
    </dgm:pt>
    <dgm:pt modelId="{4809FDED-9D0E-425C-8BA9-B143BFAF035A}" type="parTrans" cxnId="{F1891192-B135-4C9A-85ED-5017415ED1DC}">
      <dgm:prSet/>
      <dgm:spPr/>
      <dgm:t>
        <a:bodyPr/>
        <a:lstStyle/>
        <a:p>
          <a:endParaRPr lang="en-US" sz="1800" b="0"/>
        </a:p>
      </dgm:t>
    </dgm:pt>
    <dgm:pt modelId="{4214DB5A-7D64-404E-B00E-F54C0A1A960A}" type="sibTrans" cxnId="{F1891192-B135-4C9A-85ED-5017415ED1DC}">
      <dgm:prSet/>
      <dgm:spPr/>
      <dgm:t>
        <a:bodyPr/>
        <a:lstStyle/>
        <a:p>
          <a:endParaRPr lang="en-US" sz="1800" b="0"/>
        </a:p>
      </dgm:t>
    </dgm:pt>
    <dgm:pt modelId="{684337DB-E30C-4564-A3E7-D70755437C55}">
      <dgm:prSet phldrT="[Text]" custT="1"/>
      <dgm:spPr/>
      <dgm:t>
        <a:bodyPr/>
        <a:lstStyle/>
        <a:p>
          <a:r>
            <a:rPr/>
            <a:t>Computing the angle of the irises and nose tip based triangle</a:t>
          </a:r>
          <a:endParaRPr lang="en-US" sz="1800" b="0" dirty="0"/>
        </a:p>
      </dgm:t>
    </dgm:pt>
    <dgm:pt modelId="{B07B71E4-89F2-4060-94EC-A60E582A8FA2}" type="parTrans" cxnId="{7730CB1C-3A1A-418E-B741-D2A3BAA91E93}">
      <dgm:prSet/>
      <dgm:spPr/>
      <dgm:t>
        <a:bodyPr/>
        <a:lstStyle/>
        <a:p>
          <a:endParaRPr lang="en-US" sz="1800" b="0"/>
        </a:p>
      </dgm:t>
    </dgm:pt>
    <dgm:pt modelId="{FBE88A7A-1EF6-4FDE-9CB1-8A119B309376}" type="sibTrans" cxnId="{7730CB1C-3A1A-418E-B741-D2A3BAA91E93}">
      <dgm:prSet/>
      <dgm:spPr/>
      <dgm:t>
        <a:bodyPr/>
        <a:lstStyle/>
        <a:p>
          <a:endParaRPr lang="en-US" sz="1800" b="0"/>
        </a:p>
      </dgm:t>
    </dgm:pt>
    <dgm:pt modelId="{49C756E0-B235-4A8B-A973-8D1F339D1DD3}">
      <dgm:prSet phldrT="[Text]" custT="1"/>
      <dgm:spPr/>
      <dgm:t>
        <a:bodyPr/>
        <a:lstStyle/>
        <a:p>
          <a:r>
            <a:rPr/>
            <a:t>Determining the distance between the irises</a:t>
          </a:r>
          <a:endParaRPr lang="en-US" sz="1800" b="0" dirty="0"/>
        </a:p>
      </dgm:t>
    </dgm:pt>
    <dgm:pt modelId="{D7406D56-EABB-451F-893B-B212A4C03986}" type="parTrans" cxnId="{D738CDE8-0BDE-4CCB-B506-C40705D52DEB}">
      <dgm:prSet/>
      <dgm:spPr/>
      <dgm:t>
        <a:bodyPr/>
        <a:lstStyle/>
        <a:p>
          <a:endParaRPr lang="en-US" sz="1800" b="0"/>
        </a:p>
      </dgm:t>
    </dgm:pt>
    <dgm:pt modelId="{A74C6608-86E1-4644-A414-23AF47A61B91}" type="sibTrans" cxnId="{D738CDE8-0BDE-4CCB-B506-C40705D52DEB}">
      <dgm:prSet/>
      <dgm:spPr/>
      <dgm:t>
        <a:bodyPr/>
        <a:lstStyle/>
        <a:p>
          <a:endParaRPr lang="en-US" sz="1800" b="0"/>
        </a:p>
      </dgm:t>
    </dgm:pt>
    <dgm:pt modelId="{0C09B2A2-2269-4849-8EA4-454119A9302F}">
      <dgm:prSet phldrT="[Text]" custT="1"/>
      <dgm:spPr/>
      <dgm:t>
        <a:bodyPr/>
        <a:lstStyle/>
        <a:p>
          <a:r>
            <a:rPr/>
            <a:t>Determining the distance between the corners of the lip</a:t>
          </a:r>
          <a:endParaRPr lang="en-US" sz="1800" b="0" dirty="0"/>
        </a:p>
      </dgm:t>
    </dgm:pt>
    <dgm:pt modelId="{6FF27775-78C3-4CF6-BA40-418C8362000A}" type="parTrans" cxnId="{2C20C3C8-32E4-4747-B086-DDF9F044F091}">
      <dgm:prSet/>
      <dgm:spPr/>
      <dgm:t>
        <a:bodyPr/>
        <a:lstStyle/>
        <a:p>
          <a:endParaRPr lang="en-US" sz="1800" b="0"/>
        </a:p>
      </dgm:t>
    </dgm:pt>
    <dgm:pt modelId="{C7681F71-20BD-439B-A4E0-20051B051951}" type="sibTrans" cxnId="{2C20C3C8-32E4-4747-B086-DDF9F044F091}">
      <dgm:prSet/>
      <dgm:spPr/>
      <dgm:t>
        <a:bodyPr/>
        <a:lstStyle/>
        <a:p>
          <a:endParaRPr lang="en-US" sz="1800" b="0"/>
        </a:p>
      </dgm:t>
    </dgm:pt>
    <dgm:pt modelId="{9FA0E98D-3FE2-4689-BC2B-4189731071F6}" type="parTrans">
      <dgm:prSet/>
      <dgm:spPr/>
      <dgm:t>
        <a:bodyPr/>
        <a:lstStyle/>
        <a:p>
          <a:endParaRPr lang="en-US" sz="1800" b="0"/>
        </a:p>
      </dgm:t>
    </dgm:pt>
    <dgm:pt modelId="{B44A047B-3DC2-4497-92D2-1CAE4BE05690}" type="sibTrans">
      <dgm:prSet/>
      <dgm:spPr/>
      <dgm:t>
        <a:bodyPr/>
        <a:lstStyle/>
        <a:p>
          <a:endParaRPr lang="en-US" sz="1800" b="0"/>
        </a:p>
      </dgm:t>
    </dgm:pt>
    <dgm:pt modelId="{2671CB35-2B59-42F4-B6C8-78F22971FD58}" type="parTrans">
      <dgm:prSet/>
      <dgm:spPr/>
      <dgm:t>
        <a:bodyPr/>
        <a:lstStyle/>
        <a:p>
          <a:endParaRPr lang="en-US" sz="1800" b="0"/>
        </a:p>
      </dgm:t>
    </dgm:pt>
    <dgm:pt modelId="{8A09C8E0-853A-4BCE-957C-6E97E48E4254}" type="sibTrans">
      <dgm:prSet/>
      <dgm:spPr/>
      <dgm:t>
        <a:bodyPr/>
        <a:lstStyle/>
        <a:p>
          <a:endParaRPr lang="en-US" sz="1800" b="0"/>
        </a:p>
      </dgm:t>
    </dgm:pt>
    <dgm:pt modelId="{E390D840-3216-4E30-BD18-D25F783DFD47}" type="pres">
      <dgm:prSet presAssocID="{A0A0DADB-5B6D-4303-81BB-0CAD6EC101D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F70BDF-8FC3-417F-B46D-16EF6B825E5B}" type="pres">
      <dgm:prSet presAssocID="{5C11B73B-DB00-4292-97C2-8F53E564FF2C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43A9403-F466-4493-B421-622179E5A9D9}" type="pres">
      <dgm:prSet presAssocID="{4214DB5A-7D64-404E-B00E-F54C0A1A960A}" presName="sibTrans" presStyleCnt="0"/>
      <dgm:spPr/>
      <dgm:t>
        <a:bodyPr/>
        <a:lstStyle/>
        <a:p>
          <a:endParaRPr lang="en-US"/>
        </a:p>
      </dgm:t>
    </dgm:pt>
    <dgm:pt modelId="{6716ACFC-98B7-4F87-B956-3DAD74AFA2C3}" type="pres">
      <dgm:prSet presAssocID="{684337DB-E30C-4564-A3E7-D70755437C5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19B5247-74AA-431E-8A94-56D46C8B57D1}" type="pres">
      <dgm:prSet presAssocID="{FBE88A7A-1EF6-4FDE-9CB1-8A119B309376}" presName="sibTrans" presStyleCnt="0"/>
      <dgm:spPr/>
      <dgm:t>
        <a:bodyPr/>
        <a:lstStyle/>
        <a:p>
          <a:endParaRPr lang="en-US"/>
        </a:p>
      </dgm:t>
    </dgm:pt>
    <dgm:pt modelId="{511490BC-1189-44BB-9F0C-A25B987C4D57}" type="pres">
      <dgm:prSet presAssocID="{49C756E0-B235-4A8B-A973-8D1F339D1DD3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BB059A3-B4A9-47EE-B383-57BF7D8DFA93}" type="pres">
      <dgm:prSet presAssocID="{A74C6608-86E1-4644-A414-23AF47A61B91}" presName="sibTrans" presStyleCnt="0"/>
      <dgm:spPr/>
      <dgm:t>
        <a:bodyPr/>
        <a:lstStyle/>
        <a:p>
          <a:endParaRPr lang="en-US"/>
        </a:p>
      </dgm:t>
    </dgm:pt>
    <dgm:pt modelId="{B3F037C2-7ECB-4942-B22C-20F397E954F7}" type="pres">
      <dgm:prSet presAssocID="{0C09B2A2-2269-4849-8EA4-454119A9302F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8793749-5970-4ED0-B19B-8C627A607A1C}" type="presOf" srcId="{5C11B73B-DB00-4292-97C2-8F53E564FF2C}" destId="{80F70BDF-8FC3-417F-B46D-16EF6B825E5B}" srcOrd="0" destOrd="0" presId="urn:microsoft.com/office/officeart/2005/8/layout/default#37"/>
    <dgm:cxn modelId="{D738CDE8-0BDE-4CCB-B506-C40705D52DEB}" srcId="{A0A0DADB-5B6D-4303-81BB-0CAD6EC101DA}" destId="{49C756E0-B235-4A8B-A973-8D1F339D1DD3}" srcOrd="2" destOrd="0" parTransId="{D7406D56-EABB-451F-893B-B212A4C03986}" sibTransId="{A74C6608-86E1-4644-A414-23AF47A61B91}"/>
    <dgm:cxn modelId="{2C20C3C8-32E4-4747-B086-DDF9F044F091}" srcId="{A0A0DADB-5B6D-4303-81BB-0CAD6EC101DA}" destId="{0C09B2A2-2269-4849-8EA4-454119A9302F}" srcOrd="3" destOrd="0" parTransId="{6FF27775-78C3-4CF6-BA40-418C8362000A}" sibTransId="{C7681F71-20BD-439B-A4E0-20051B051951}"/>
    <dgm:cxn modelId="{F1891192-B135-4C9A-85ED-5017415ED1DC}" srcId="{A0A0DADB-5B6D-4303-81BB-0CAD6EC101DA}" destId="{5C11B73B-DB00-4292-97C2-8F53E564FF2C}" srcOrd="0" destOrd="0" parTransId="{4809FDED-9D0E-425C-8BA9-B143BFAF035A}" sibTransId="{4214DB5A-7D64-404E-B00E-F54C0A1A960A}"/>
    <dgm:cxn modelId="{7730CB1C-3A1A-418E-B741-D2A3BAA91E93}" srcId="{A0A0DADB-5B6D-4303-81BB-0CAD6EC101DA}" destId="{684337DB-E30C-4564-A3E7-D70755437C55}" srcOrd="1" destOrd="0" parTransId="{B07B71E4-89F2-4060-94EC-A60E582A8FA2}" sibTransId="{FBE88A7A-1EF6-4FDE-9CB1-8A119B309376}"/>
    <dgm:cxn modelId="{3CC9925B-62CE-4051-8A9C-5B1E4596D393}" type="presOf" srcId="{49C756E0-B235-4A8B-A973-8D1F339D1DD3}" destId="{511490BC-1189-44BB-9F0C-A25B987C4D57}" srcOrd="0" destOrd="0" presId="urn:microsoft.com/office/officeart/2005/8/layout/default#37"/>
    <dgm:cxn modelId="{C54CA194-D949-4B8E-8B22-44A2922DFF10}" type="presOf" srcId="{A0A0DADB-5B6D-4303-81BB-0CAD6EC101DA}" destId="{E390D840-3216-4E30-BD18-D25F783DFD47}" srcOrd="0" destOrd="0" presId="urn:microsoft.com/office/officeart/2005/8/layout/default#37"/>
    <dgm:cxn modelId="{9AF0D237-6DD4-4DDD-BCF4-00D3A52E68AA}" type="presOf" srcId="{0C09B2A2-2269-4849-8EA4-454119A9302F}" destId="{B3F037C2-7ECB-4942-B22C-20F397E954F7}" srcOrd="0" destOrd="0" presId="urn:microsoft.com/office/officeart/2005/8/layout/default#37"/>
    <dgm:cxn modelId="{6268B63D-278E-4122-B5C0-5C48A6385735}" type="presOf" srcId="{684337DB-E30C-4564-A3E7-D70755437C55}" destId="{6716ACFC-98B7-4F87-B956-3DAD74AFA2C3}" srcOrd="0" destOrd="0" presId="urn:microsoft.com/office/officeart/2005/8/layout/default#37"/>
    <dgm:cxn modelId="{9F889276-77E4-4096-AA68-0EFAC06DD87F}" type="presParOf" srcId="{E390D840-3216-4E30-BD18-D25F783DFD47}" destId="{80F70BDF-8FC3-417F-B46D-16EF6B825E5B}" srcOrd="0" destOrd="0" presId="urn:microsoft.com/office/officeart/2005/8/layout/default#37"/>
    <dgm:cxn modelId="{3DE7BB39-6AF0-479F-9562-F921548A2DC2}" type="presParOf" srcId="{E390D840-3216-4E30-BD18-D25F783DFD47}" destId="{243A9403-F466-4493-B421-622179E5A9D9}" srcOrd="1" destOrd="0" presId="urn:microsoft.com/office/officeart/2005/8/layout/default#37"/>
    <dgm:cxn modelId="{B5BA96B3-2A35-46D1-9E24-27BEF5C631E7}" type="presParOf" srcId="{E390D840-3216-4E30-BD18-D25F783DFD47}" destId="{6716ACFC-98B7-4F87-B956-3DAD74AFA2C3}" srcOrd="2" destOrd="0" presId="urn:microsoft.com/office/officeart/2005/8/layout/default#37"/>
    <dgm:cxn modelId="{9E9BED20-FFD5-4E15-AF9B-32FC514E8999}" type="presParOf" srcId="{E390D840-3216-4E30-BD18-D25F783DFD47}" destId="{819B5247-74AA-431E-8A94-56D46C8B57D1}" srcOrd="3" destOrd="0" presId="urn:microsoft.com/office/officeart/2005/8/layout/default#37"/>
    <dgm:cxn modelId="{66AC0CA0-9F2D-4009-8528-65924F7418C8}" type="presParOf" srcId="{E390D840-3216-4E30-BD18-D25F783DFD47}" destId="{511490BC-1189-44BB-9F0C-A25B987C4D57}" srcOrd="4" destOrd="0" presId="urn:microsoft.com/office/officeart/2005/8/layout/default#37"/>
    <dgm:cxn modelId="{44D1B81C-3A7C-495F-ADAD-5394C1E617C6}" type="presParOf" srcId="{E390D840-3216-4E30-BD18-D25F783DFD47}" destId="{4BB059A3-B4A9-47EE-B383-57BF7D8DFA93}" srcOrd="5" destOrd="0" presId="urn:microsoft.com/office/officeart/2005/8/layout/default#37"/>
    <dgm:cxn modelId="{41E9039B-E004-460B-B046-A00C036A300B}" type="presParOf" srcId="{E390D840-3216-4E30-BD18-D25F783DFD47}" destId="{B3F037C2-7ECB-4942-B22C-20F397E954F7}" srcOrd="6" destOrd="0" presId="urn:microsoft.com/office/officeart/2005/8/layout/default#3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A0DADB-5B6D-4303-81BB-0CAD6EC101DA}" type="doc">
      <dgm:prSet loTypeId="urn:microsoft.com/office/officeart/2005/8/layout/vList2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11B73B-DB00-4292-97C2-8F53E564FF2C}">
      <dgm:prSet phldrT="[Text]" custT="1"/>
      <dgm:spPr/>
      <dgm:t>
        <a:bodyPr lIns="180000"/>
        <a:lstStyle/>
        <a:p>
          <a:r>
            <a:rPr/>
            <a:t>In order to have robust age estimate results, a classifier should be   used</a:t>
          </a:r>
          <a:endParaRPr lang="en-US" sz="1800" b="0" dirty="0"/>
        </a:p>
      </dgm:t>
    </dgm:pt>
    <dgm:pt modelId="{4809FDED-9D0E-425C-8BA9-B143BFAF035A}" type="parTrans" cxnId="{F1891192-B135-4C9A-85ED-5017415ED1DC}">
      <dgm:prSet/>
      <dgm:spPr/>
      <dgm:t>
        <a:bodyPr/>
        <a:lstStyle/>
        <a:p>
          <a:endParaRPr lang="en-US" sz="1800" b="0"/>
        </a:p>
      </dgm:t>
    </dgm:pt>
    <dgm:pt modelId="{4214DB5A-7D64-404E-B00E-F54C0A1A960A}" type="sibTrans" cxnId="{F1891192-B135-4C9A-85ED-5017415ED1DC}">
      <dgm:prSet/>
      <dgm:spPr/>
      <dgm:t>
        <a:bodyPr/>
        <a:lstStyle/>
        <a:p>
          <a:endParaRPr lang="en-US" sz="1800" b="0"/>
        </a:p>
      </dgm:t>
    </dgm:pt>
    <dgm:pt modelId="{684337DB-E30C-4564-A3E7-D70755437C55}">
      <dgm:prSet phldrT="[Text]" custT="1"/>
      <dgm:spPr/>
      <dgm:t>
        <a:bodyPr lIns="180000"/>
        <a:lstStyle/>
        <a:p>
          <a:r>
            <a:rPr/>
            <a:t>SVM classifier invokes ambiguity in the choice of kernels and memory requirements are high</a:t>
          </a:r>
          <a:endParaRPr lang="en-US" sz="1800" b="0" dirty="0"/>
        </a:p>
      </dgm:t>
    </dgm:pt>
    <dgm:pt modelId="{B07B71E4-89F2-4060-94EC-A60E582A8FA2}" type="parTrans" cxnId="{7730CB1C-3A1A-418E-B741-D2A3BAA91E93}">
      <dgm:prSet/>
      <dgm:spPr/>
      <dgm:t>
        <a:bodyPr/>
        <a:lstStyle/>
        <a:p>
          <a:endParaRPr lang="en-US" sz="1800" b="0"/>
        </a:p>
      </dgm:t>
    </dgm:pt>
    <dgm:pt modelId="{FBE88A7A-1EF6-4FDE-9CB1-8A119B309376}" type="sibTrans" cxnId="{7730CB1C-3A1A-418E-B741-D2A3BAA91E93}">
      <dgm:prSet/>
      <dgm:spPr/>
      <dgm:t>
        <a:bodyPr/>
        <a:lstStyle/>
        <a:p>
          <a:endParaRPr lang="en-US" sz="1800" b="0"/>
        </a:p>
      </dgm:t>
    </dgm:pt>
    <dgm:pt modelId="{49C756E0-B235-4A8B-A973-8D1F339D1DD3}">
      <dgm:prSet phldrT="[Text]" custT="1"/>
      <dgm:spPr/>
      <dgm:t>
        <a:bodyPr lIns="180000"/>
        <a:lstStyle/>
        <a:p>
          <a:r>
            <a:rPr/>
            <a:t>KNN classifier is a slow learner of training samples and yields poor results</a:t>
          </a:r>
          <a:endParaRPr lang="en-US" sz="1800" b="0" dirty="0"/>
        </a:p>
      </dgm:t>
    </dgm:pt>
    <dgm:pt modelId="{D7406D56-EABB-451F-893B-B212A4C03986}" type="parTrans" cxnId="{D738CDE8-0BDE-4CCB-B506-C40705D52DEB}">
      <dgm:prSet/>
      <dgm:spPr/>
      <dgm:t>
        <a:bodyPr/>
        <a:lstStyle/>
        <a:p>
          <a:endParaRPr lang="en-US" sz="1800" b="0"/>
        </a:p>
      </dgm:t>
    </dgm:pt>
    <dgm:pt modelId="{A74C6608-86E1-4644-A414-23AF47A61B91}" type="sibTrans" cxnId="{D738CDE8-0BDE-4CCB-B506-C40705D52DEB}">
      <dgm:prSet/>
      <dgm:spPr/>
      <dgm:t>
        <a:bodyPr/>
        <a:lstStyle/>
        <a:p>
          <a:endParaRPr lang="en-US" sz="1800" b="0"/>
        </a:p>
      </dgm:t>
    </dgm:pt>
    <dgm:pt modelId="{0C09B2A2-2269-4849-8EA4-454119A9302F}">
      <dgm:prSet phldrT="[Text]" custT="1"/>
      <dgm:spPr/>
      <dgm:t>
        <a:bodyPr lIns="180000"/>
        <a:lstStyle/>
        <a:p>
          <a:r>
            <a:rPr/>
            <a:t>NN classifier tool does the intended classification and gives better results</a:t>
          </a:r>
          <a:endParaRPr lang="en-US" sz="1800" b="0" dirty="0"/>
        </a:p>
      </dgm:t>
    </dgm:pt>
    <dgm:pt modelId="{6FF27775-78C3-4CF6-BA40-418C8362000A}" type="parTrans" cxnId="{2C20C3C8-32E4-4747-B086-DDF9F044F091}">
      <dgm:prSet/>
      <dgm:spPr/>
      <dgm:t>
        <a:bodyPr/>
        <a:lstStyle/>
        <a:p>
          <a:endParaRPr lang="en-US" sz="1800" b="0"/>
        </a:p>
      </dgm:t>
    </dgm:pt>
    <dgm:pt modelId="{C7681F71-20BD-439B-A4E0-20051B051951}" type="sibTrans" cxnId="{2C20C3C8-32E4-4747-B086-DDF9F044F091}">
      <dgm:prSet/>
      <dgm:spPr/>
      <dgm:t>
        <a:bodyPr/>
        <a:lstStyle/>
        <a:p>
          <a:endParaRPr lang="en-US" sz="1800" b="0"/>
        </a:p>
      </dgm:t>
    </dgm:pt>
    <dgm:pt modelId="{F90BB0B6-11FD-44DA-8276-8B59AFB96F25}" type="parTrans">
      <dgm:prSet/>
      <dgm:spPr/>
      <dgm:t>
        <a:bodyPr/>
        <a:lstStyle/>
        <a:p>
          <a:endParaRPr lang="en-US"/>
        </a:p>
      </dgm:t>
    </dgm:pt>
    <dgm:pt modelId="{691344BA-31D4-4DB4-94FB-00348C4AD7B7}" type="sibTrans">
      <dgm:prSet/>
      <dgm:spPr/>
      <dgm:t>
        <a:bodyPr/>
        <a:lstStyle/>
        <a:p>
          <a:endParaRPr lang="en-US"/>
        </a:p>
      </dgm:t>
    </dgm:pt>
    <dgm:pt modelId="{B03AD1C7-BBBC-440E-8E7B-720D84969755}" type="pres">
      <dgm:prSet presAssocID="{A0A0DADB-5B6D-4303-81BB-0CAD6EC101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602C11-6BA6-4FB2-A3D6-85CF88118B40}" type="pres">
      <dgm:prSet presAssocID="{5C11B73B-DB00-4292-97C2-8F53E564FF2C}" presName="parentText" presStyleLbl="node1" presStyleIdx="0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7C6FEE8-B689-4524-BEAB-9612C6A16D9C}" type="pres">
      <dgm:prSet presAssocID="{4214DB5A-7D64-404E-B00E-F54C0A1A960A}" presName="spacer" presStyleCnt="0"/>
      <dgm:spPr/>
      <dgm:t>
        <a:bodyPr/>
        <a:lstStyle/>
        <a:p>
          <a:endParaRPr lang="en-US"/>
        </a:p>
      </dgm:t>
    </dgm:pt>
    <dgm:pt modelId="{6A60D25C-52EE-4D05-BB15-9079BB8192B2}" type="pres">
      <dgm:prSet presAssocID="{684337DB-E30C-4564-A3E7-D70755437C55}" presName="parentText" presStyleLbl="node1" presStyleIdx="1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E3D0B93-DA3A-4282-919F-E2A90F23EB3E}" type="pres">
      <dgm:prSet presAssocID="{FBE88A7A-1EF6-4FDE-9CB1-8A119B309376}" presName="spacer" presStyleCnt="0"/>
      <dgm:spPr/>
      <dgm:t>
        <a:bodyPr/>
        <a:lstStyle/>
        <a:p>
          <a:endParaRPr lang="en-US"/>
        </a:p>
      </dgm:t>
    </dgm:pt>
    <dgm:pt modelId="{2CACD200-89F8-4936-8B3F-E4E2ABFF0D8D}" type="pres">
      <dgm:prSet presAssocID="{49C756E0-B235-4A8B-A973-8D1F339D1DD3}" presName="parentText" presStyleLbl="node1" presStyleIdx="2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8B892F4-6BE6-4458-9B61-C15808091D3B}" type="pres">
      <dgm:prSet presAssocID="{A74C6608-86E1-4644-A414-23AF47A61B91}" presName="spacer" presStyleCnt="0"/>
      <dgm:spPr/>
      <dgm:t>
        <a:bodyPr/>
        <a:lstStyle/>
        <a:p>
          <a:endParaRPr lang="en-US"/>
        </a:p>
      </dgm:t>
    </dgm:pt>
    <dgm:pt modelId="{76FC3D43-4C64-4DEB-972A-D39DD51F9439}" type="pres">
      <dgm:prSet presAssocID="{0C09B2A2-2269-4849-8EA4-454119A9302F}" presName="parentText" presStyleLbl="node1" presStyleIdx="3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D738CDE8-0BDE-4CCB-B506-C40705D52DEB}" srcId="{A0A0DADB-5B6D-4303-81BB-0CAD6EC101DA}" destId="{49C756E0-B235-4A8B-A973-8D1F339D1DD3}" srcOrd="2" destOrd="0" parTransId="{D7406D56-EABB-451F-893B-B212A4C03986}" sibTransId="{A74C6608-86E1-4644-A414-23AF47A61B91}"/>
    <dgm:cxn modelId="{8ACC16D8-8CE0-4D83-B23B-BC66AA1E67E7}" type="presOf" srcId="{0C09B2A2-2269-4849-8EA4-454119A9302F}" destId="{76FC3D43-4C64-4DEB-972A-D39DD51F9439}" srcOrd="0" destOrd="0" presId="urn:microsoft.com/office/officeart/2005/8/layout/vList2"/>
    <dgm:cxn modelId="{2C20C3C8-32E4-4747-B086-DDF9F044F091}" srcId="{A0A0DADB-5B6D-4303-81BB-0CAD6EC101DA}" destId="{0C09B2A2-2269-4849-8EA4-454119A9302F}" srcOrd="3" destOrd="0" parTransId="{6FF27775-78C3-4CF6-BA40-418C8362000A}" sibTransId="{C7681F71-20BD-439B-A4E0-20051B051951}"/>
    <dgm:cxn modelId="{9F686CE9-0716-454B-A9E2-222B8E713F28}" type="presOf" srcId="{684337DB-E30C-4564-A3E7-D70755437C55}" destId="{6A60D25C-52EE-4D05-BB15-9079BB8192B2}" srcOrd="0" destOrd="0" presId="urn:microsoft.com/office/officeart/2005/8/layout/vList2"/>
    <dgm:cxn modelId="{F1891192-B135-4C9A-85ED-5017415ED1DC}" srcId="{A0A0DADB-5B6D-4303-81BB-0CAD6EC101DA}" destId="{5C11B73B-DB00-4292-97C2-8F53E564FF2C}" srcOrd="0" destOrd="0" parTransId="{4809FDED-9D0E-425C-8BA9-B143BFAF035A}" sibTransId="{4214DB5A-7D64-404E-B00E-F54C0A1A960A}"/>
    <dgm:cxn modelId="{7730CB1C-3A1A-418E-B741-D2A3BAA91E93}" srcId="{A0A0DADB-5B6D-4303-81BB-0CAD6EC101DA}" destId="{684337DB-E30C-4564-A3E7-D70755437C55}" srcOrd="1" destOrd="0" parTransId="{B07B71E4-89F2-4060-94EC-A60E582A8FA2}" sibTransId="{FBE88A7A-1EF6-4FDE-9CB1-8A119B309376}"/>
    <dgm:cxn modelId="{F57209AD-A1B8-4CE6-A687-EF3822C7AEBF}" type="presOf" srcId="{A0A0DADB-5B6D-4303-81BB-0CAD6EC101DA}" destId="{B03AD1C7-BBBC-440E-8E7B-720D84969755}" srcOrd="0" destOrd="0" presId="urn:microsoft.com/office/officeart/2005/8/layout/vList2"/>
    <dgm:cxn modelId="{B1761675-7742-4315-ACBE-C04D5D89EAF7}" type="presOf" srcId="{49C756E0-B235-4A8B-A973-8D1F339D1DD3}" destId="{2CACD200-89F8-4936-8B3F-E4E2ABFF0D8D}" srcOrd="0" destOrd="0" presId="urn:microsoft.com/office/officeart/2005/8/layout/vList2"/>
    <dgm:cxn modelId="{A189E74F-85DF-43CF-A42F-EE955699882D}" type="presOf" srcId="{5C11B73B-DB00-4292-97C2-8F53E564FF2C}" destId="{7E602C11-6BA6-4FB2-A3D6-85CF88118B40}" srcOrd="0" destOrd="0" presId="urn:microsoft.com/office/officeart/2005/8/layout/vList2"/>
    <dgm:cxn modelId="{55ECF425-A999-4CAB-99D5-9BCA3B843342}" type="presParOf" srcId="{B03AD1C7-BBBC-440E-8E7B-720D84969755}" destId="{7E602C11-6BA6-4FB2-A3D6-85CF88118B40}" srcOrd="0" destOrd="0" presId="urn:microsoft.com/office/officeart/2005/8/layout/vList2"/>
    <dgm:cxn modelId="{D487FAD8-C4B7-4066-88F2-925CDBA633C2}" type="presParOf" srcId="{B03AD1C7-BBBC-440E-8E7B-720D84969755}" destId="{87C6FEE8-B689-4524-BEAB-9612C6A16D9C}" srcOrd="1" destOrd="0" presId="urn:microsoft.com/office/officeart/2005/8/layout/vList2"/>
    <dgm:cxn modelId="{ACA9D9C8-040B-4D08-B86F-882AB56DEFFF}" type="presParOf" srcId="{B03AD1C7-BBBC-440E-8E7B-720D84969755}" destId="{6A60D25C-52EE-4D05-BB15-9079BB8192B2}" srcOrd="2" destOrd="0" presId="urn:microsoft.com/office/officeart/2005/8/layout/vList2"/>
    <dgm:cxn modelId="{DF04B6CB-1150-40DE-B902-EF93D4A62A56}" type="presParOf" srcId="{B03AD1C7-BBBC-440E-8E7B-720D84969755}" destId="{BE3D0B93-DA3A-4282-919F-E2A90F23EB3E}" srcOrd="3" destOrd="0" presId="urn:microsoft.com/office/officeart/2005/8/layout/vList2"/>
    <dgm:cxn modelId="{AC0FA3E0-CEEC-44EC-A500-FF2CFF72C54E}" type="presParOf" srcId="{B03AD1C7-BBBC-440E-8E7B-720D84969755}" destId="{2CACD200-89F8-4936-8B3F-E4E2ABFF0D8D}" srcOrd="4" destOrd="0" presId="urn:microsoft.com/office/officeart/2005/8/layout/vList2"/>
    <dgm:cxn modelId="{0BA5383F-BDE9-43BB-8BFF-5EDA87483DEE}" type="presParOf" srcId="{B03AD1C7-BBBC-440E-8E7B-720D84969755}" destId="{68B892F4-6BE6-4458-9B61-C15808091D3B}" srcOrd="5" destOrd="0" presId="urn:microsoft.com/office/officeart/2005/8/layout/vList2"/>
    <dgm:cxn modelId="{A4C12B6A-B3FB-43B4-9B33-8D302BC185F0}" type="presParOf" srcId="{B03AD1C7-BBBC-440E-8E7B-720D84969755}" destId="{76FC3D43-4C64-4DEB-972A-D39DD51F943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A0DADB-5B6D-4303-81BB-0CAD6EC101DA}" type="doc">
      <dgm:prSet loTypeId="urn:microsoft.com/office/officeart/2005/8/layout/default#37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C11B73B-DB00-4292-97C2-8F53E564FF2C}">
      <dgm:prSet phldrT="[Text]" custT="1"/>
      <dgm:spPr/>
      <dgm:t>
        <a:bodyPr/>
        <a:lstStyle/>
        <a:p>
          <a:r>
            <a:rPr/>
            <a:t>The implementation is carried out in the software Matlab 2013 ra</a:t>
          </a:r>
          <a:endParaRPr lang="en-US" sz="1800" b="0" dirty="0"/>
        </a:p>
      </dgm:t>
    </dgm:pt>
    <dgm:pt modelId="{4809FDED-9D0E-425C-8BA9-B143BFAF035A}" type="parTrans" cxnId="{F1891192-B135-4C9A-85ED-5017415ED1DC}">
      <dgm:prSet/>
      <dgm:spPr/>
      <dgm:t>
        <a:bodyPr/>
        <a:lstStyle/>
        <a:p>
          <a:endParaRPr lang="en-US" sz="1800" b="0"/>
        </a:p>
      </dgm:t>
    </dgm:pt>
    <dgm:pt modelId="{4214DB5A-7D64-404E-B00E-F54C0A1A960A}" type="sibTrans" cxnId="{F1891192-B135-4C9A-85ED-5017415ED1DC}">
      <dgm:prSet/>
      <dgm:spPr/>
      <dgm:t>
        <a:bodyPr/>
        <a:lstStyle/>
        <a:p>
          <a:endParaRPr lang="en-US" sz="1800" b="0"/>
        </a:p>
      </dgm:t>
    </dgm:pt>
    <dgm:pt modelId="{684337DB-E30C-4564-A3E7-D70755437C55}">
      <dgm:prSet phldrT="[Text]" custT="1"/>
      <dgm:spPr/>
      <dgm:t>
        <a:bodyPr/>
        <a:lstStyle/>
        <a:p>
          <a:r>
            <a:rPr/>
            <a:t>For locating the points, ginput() function is used</a:t>
          </a:r>
          <a:endParaRPr lang="en-US" sz="1800" b="0" dirty="0"/>
        </a:p>
      </dgm:t>
    </dgm:pt>
    <dgm:pt modelId="{B07B71E4-89F2-4060-94EC-A60E582A8FA2}" type="parTrans" cxnId="{7730CB1C-3A1A-418E-B741-D2A3BAA91E93}">
      <dgm:prSet/>
      <dgm:spPr/>
      <dgm:t>
        <a:bodyPr/>
        <a:lstStyle/>
        <a:p>
          <a:endParaRPr lang="en-US" sz="1800" b="0"/>
        </a:p>
      </dgm:t>
    </dgm:pt>
    <dgm:pt modelId="{FBE88A7A-1EF6-4FDE-9CB1-8A119B309376}" type="sibTrans" cxnId="{7730CB1C-3A1A-418E-B741-D2A3BAA91E93}">
      <dgm:prSet/>
      <dgm:spPr/>
      <dgm:t>
        <a:bodyPr/>
        <a:lstStyle/>
        <a:p>
          <a:endParaRPr lang="en-US" sz="1800" b="0"/>
        </a:p>
      </dgm:t>
    </dgm:pt>
    <dgm:pt modelId="{49C756E0-B235-4A8B-A973-8D1F339D1DD3}">
      <dgm:prSet phldrT="[Text]" custT="1"/>
      <dgm:spPr/>
      <dgm:t>
        <a:bodyPr/>
        <a:lstStyle/>
        <a:p>
          <a:r>
            <a:rPr/>
            <a:t>After computation, uiwait(msgbox()) function is used to display results</a:t>
          </a:r>
          <a:endParaRPr lang="en-US" sz="1800" b="0" dirty="0"/>
        </a:p>
      </dgm:t>
    </dgm:pt>
    <dgm:pt modelId="{D7406D56-EABB-451F-893B-B212A4C03986}" type="parTrans" cxnId="{D738CDE8-0BDE-4CCB-B506-C40705D52DEB}">
      <dgm:prSet/>
      <dgm:spPr/>
      <dgm:t>
        <a:bodyPr/>
        <a:lstStyle/>
        <a:p>
          <a:endParaRPr lang="en-US" sz="1800" b="0"/>
        </a:p>
      </dgm:t>
    </dgm:pt>
    <dgm:pt modelId="{A74C6608-86E1-4644-A414-23AF47A61B91}" type="sibTrans" cxnId="{D738CDE8-0BDE-4CCB-B506-C40705D52DEB}">
      <dgm:prSet/>
      <dgm:spPr/>
      <dgm:t>
        <a:bodyPr/>
        <a:lstStyle/>
        <a:p>
          <a:endParaRPr lang="en-US" sz="1800" b="0"/>
        </a:p>
      </dgm:t>
    </dgm:pt>
    <dgm:pt modelId="{0C09B2A2-2269-4849-8EA4-454119A9302F}">
      <dgm:prSet phldrT="[Text]" custT="1"/>
      <dgm:spPr/>
      <dgm:t>
        <a:bodyPr/>
        <a:lstStyle/>
        <a:p>
          <a:r>
            <a:rPr/>
            <a:t>The four reliable metrics is processed by the NN Classifier tool</a:t>
          </a:r>
          <a:endParaRPr lang="en-US" sz="1800" b="0" dirty="0"/>
        </a:p>
      </dgm:t>
    </dgm:pt>
    <dgm:pt modelId="{6FF27775-78C3-4CF6-BA40-418C8362000A}" type="parTrans" cxnId="{2C20C3C8-32E4-4747-B086-DDF9F044F091}">
      <dgm:prSet/>
      <dgm:spPr/>
      <dgm:t>
        <a:bodyPr/>
        <a:lstStyle/>
        <a:p>
          <a:endParaRPr lang="en-US" sz="1800" b="0"/>
        </a:p>
      </dgm:t>
    </dgm:pt>
    <dgm:pt modelId="{C7681F71-20BD-439B-A4E0-20051B051951}" type="sibTrans" cxnId="{2C20C3C8-32E4-4747-B086-DDF9F044F091}">
      <dgm:prSet/>
      <dgm:spPr/>
      <dgm:t>
        <a:bodyPr/>
        <a:lstStyle/>
        <a:p>
          <a:endParaRPr lang="en-US" sz="1800" b="0"/>
        </a:p>
      </dgm:t>
    </dgm:pt>
    <dgm:pt modelId="{454E42EF-D2D1-40C9-B9C0-304AC82EC1D5}">
      <dgm:prSet phldrT="[Text]" custT="1"/>
      <dgm:spPr/>
      <dgm:t>
        <a:bodyPr/>
        <a:lstStyle/>
        <a:p>
          <a:r>
            <a:rPr/>
            <a:t>The process is repeated thrice to acquire robust results</a:t>
          </a:r>
          <a:endParaRPr lang="en-US" sz="1800" b="0" dirty="0"/>
        </a:p>
      </dgm:t>
    </dgm:pt>
    <dgm:pt modelId="{9FA0E98D-3FE2-4689-BC2B-4189731071F6}" type="parTrans" cxnId="{4630F346-2EC9-49F6-89A1-370DAA961908}">
      <dgm:prSet/>
      <dgm:spPr/>
      <dgm:t>
        <a:bodyPr/>
        <a:lstStyle/>
        <a:p>
          <a:endParaRPr lang="en-US" sz="1800" b="0"/>
        </a:p>
      </dgm:t>
    </dgm:pt>
    <dgm:pt modelId="{B44A047B-3DC2-4497-92D2-1CAE4BE05690}" type="sibTrans" cxnId="{4630F346-2EC9-49F6-89A1-370DAA961908}">
      <dgm:prSet/>
      <dgm:spPr/>
      <dgm:t>
        <a:bodyPr/>
        <a:lstStyle/>
        <a:p>
          <a:endParaRPr lang="en-US" sz="1800" b="0"/>
        </a:p>
      </dgm:t>
    </dgm:pt>
    <dgm:pt modelId="{2671CB35-2B59-42F4-B6C8-78F22971FD58}" type="parTrans">
      <dgm:prSet/>
      <dgm:spPr/>
      <dgm:t>
        <a:bodyPr/>
        <a:lstStyle/>
        <a:p>
          <a:endParaRPr lang="en-US" sz="1800" b="0"/>
        </a:p>
      </dgm:t>
    </dgm:pt>
    <dgm:pt modelId="{8A09C8E0-853A-4BCE-957C-6E97E48E4254}" type="sibTrans">
      <dgm:prSet/>
      <dgm:spPr/>
      <dgm:t>
        <a:bodyPr/>
        <a:lstStyle/>
        <a:p>
          <a:endParaRPr lang="en-US" sz="1800" b="0"/>
        </a:p>
      </dgm:t>
    </dgm:pt>
    <dgm:pt modelId="{E390D840-3216-4E30-BD18-D25F783DFD47}" type="pres">
      <dgm:prSet presAssocID="{A0A0DADB-5B6D-4303-81BB-0CAD6EC101D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F70BDF-8FC3-417F-B46D-16EF6B825E5B}" type="pres">
      <dgm:prSet presAssocID="{5C11B73B-DB00-4292-97C2-8F53E564FF2C}" presName="node" presStyleLbl="node1" presStyleIdx="0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43A9403-F466-4493-B421-622179E5A9D9}" type="pres">
      <dgm:prSet presAssocID="{4214DB5A-7D64-404E-B00E-F54C0A1A960A}" presName="sibTrans" presStyleCnt="0"/>
      <dgm:spPr/>
      <dgm:t>
        <a:bodyPr/>
        <a:lstStyle/>
        <a:p>
          <a:endParaRPr lang="en-US"/>
        </a:p>
      </dgm:t>
    </dgm:pt>
    <dgm:pt modelId="{6716ACFC-98B7-4F87-B956-3DAD74AFA2C3}" type="pres">
      <dgm:prSet presAssocID="{684337DB-E30C-4564-A3E7-D70755437C55}" presName="node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19B5247-74AA-431E-8A94-56D46C8B57D1}" type="pres">
      <dgm:prSet presAssocID="{FBE88A7A-1EF6-4FDE-9CB1-8A119B309376}" presName="sibTrans" presStyleCnt="0"/>
      <dgm:spPr/>
      <dgm:t>
        <a:bodyPr/>
        <a:lstStyle/>
        <a:p>
          <a:endParaRPr lang="en-US"/>
        </a:p>
      </dgm:t>
    </dgm:pt>
    <dgm:pt modelId="{511490BC-1189-44BB-9F0C-A25B987C4D57}" type="pres">
      <dgm:prSet presAssocID="{49C756E0-B235-4A8B-A973-8D1F339D1DD3}" presName="node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BB059A3-B4A9-47EE-B383-57BF7D8DFA93}" type="pres">
      <dgm:prSet presAssocID="{A74C6608-86E1-4644-A414-23AF47A61B91}" presName="sibTrans" presStyleCnt="0"/>
      <dgm:spPr/>
      <dgm:t>
        <a:bodyPr/>
        <a:lstStyle/>
        <a:p>
          <a:endParaRPr lang="en-US"/>
        </a:p>
      </dgm:t>
    </dgm:pt>
    <dgm:pt modelId="{B3F037C2-7ECB-4942-B22C-20F397E954F7}" type="pres">
      <dgm:prSet presAssocID="{0C09B2A2-2269-4849-8EA4-454119A9302F}" presName="node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EA27704-167F-4C46-861A-192EC15B001F}" type="pres">
      <dgm:prSet presAssocID="{C7681F71-20BD-439B-A4E0-20051B051951}" presName="sibTrans" presStyleCnt="0"/>
      <dgm:spPr/>
      <dgm:t>
        <a:bodyPr/>
        <a:lstStyle/>
        <a:p>
          <a:endParaRPr lang="en-US"/>
        </a:p>
      </dgm:t>
    </dgm:pt>
    <dgm:pt modelId="{F3E41E59-091E-4B98-B021-B24160B19321}" type="pres">
      <dgm:prSet presAssocID="{454E42EF-D2D1-40C9-B9C0-304AC82EC1D5}" presName="node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D738CDE8-0BDE-4CCB-B506-C40705D52DEB}" srcId="{A0A0DADB-5B6D-4303-81BB-0CAD6EC101DA}" destId="{49C756E0-B235-4A8B-A973-8D1F339D1DD3}" srcOrd="2" destOrd="0" parTransId="{D7406D56-EABB-451F-893B-B212A4C03986}" sibTransId="{A74C6608-86E1-4644-A414-23AF47A61B91}"/>
    <dgm:cxn modelId="{B2635FC3-77F2-487E-9119-7862B8F3AEF2}" type="presOf" srcId="{684337DB-E30C-4564-A3E7-D70755437C55}" destId="{6716ACFC-98B7-4F87-B956-3DAD74AFA2C3}" srcOrd="0" destOrd="0" presId="urn:microsoft.com/office/officeart/2005/8/layout/default#37"/>
    <dgm:cxn modelId="{60A0FE87-0987-42D2-ABA9-886648B74DA2}" type="presOf" srcId="{A0A0DADB-5B6D-4303-81BB-0CAD6EC101DA}" destId="{E390D840-3216-4E30-BD18-D25F783DFD47}" srcOrd="0" destOrd="0" presId="urn:microsoft.com/office/officeart/2005/8/layout/default#37"/>
    <dgm:cxn modelId="{2C20C3C8-32E4-4747-B086-DDF9F044F091}" srcId="{A0A0DADB-5B6D-4303-81BB-0CAD6EC101DA}" destId="{0C09B2A2-2269-4849-8EA4-454119A9302F}" srcOrd="3" destOrd="0" parTransId="{6FF27775-78C3-4CF6-BA40-418C8362000A}" sibTransId="{C7681F71-20BD-439B-A4E0-20051B051951}"/>
    <dgm:cxn modelId="{61C83FCC-DB9D-4FB1-8DC2-6653C22038ED}" type="presOf" srcId="{5C11B73B-DB00-4292-97C2-8F53E564FF2C}" destId="{80F70BDF-8FC3-417F-B46D-16EF6B825E5B}" srcOrd="0" destOrd="0" presId="urn:microsoft.com/office/officeart/2005/8/layout/default#37"/>
    <dgm:cxn modelId="{F1891192-B135-4C9A-85ED-5017415ED1DC}" srcId="{A0A0DADB-5B6D-4303-81BB-0CAD6EC101DA}" destId="{5C11B73B-DB00-4292-97C2-8F53E564FF2C}" srcOrd="0" destOrd="0" parTransId="{4809FDED-9D0E-425C-8BA9-B143BFAF035A}" sibTransId="{4214DB5A-7D64-404E-B00E-F54C0A1A960A}"/>
    <dgm:cxn modelId="{7730CB1C-3A1A-418E-B741-D2A3BAA91E93}" srcId="{A0A0DADB-5B6D-4303-81BB-0CAD6EC101DA}" destId="{684337DB-E30C-4564-A3E7-D70755437C55}" srcOrd="1" destOrd="0" parTransId="{B07B71E4-89F2-4060-94EC-A60E582A8FA2}" sibTransId="{FBE88A7A-1EF6-4FDE-9CB1-8A119B309376}"/>
    <dgm:cxn modelId="{1A0BA605-75A7-4BD9-8246-F50EAA728694}" type="presOf" srcId="{0C09B2A2-2269-4849-8EA4-454119A9302F}" destId="{B3F037C2-7ECB-4942-B22C-20F397E954F7}" srcOrd="0" destOrd="0" presId="urn:microsoft.com/office/officeart/2005/8/layout/default#37"/>
    <dgm:cxn modelId="{4630F346-2EC9-49F6-89A1-370DAA961908}" srcId="{A0A0DADB-5B6D-4303-81BB-0CAD6EC101DA}" destId="{454E42EF-D2D1-40C9-B9C0-304AC82EC1D5}" srcOrd="4" destOrd="0" parTransId="{9FA0E98D-3FE2-4689-BC2B-4189731071F6}" sibTransId="{B44A047B-3DC2-4497-92D2-1CAE4BE05690}"/>
    <dgm:cxn modelId="{DFBAC405-B40D-4241-A55B-889C855FF2F7}" type="presOf" srcId="{49C756E0-B235-4A8B-A973-8D1F339D1DD3}" destId="{511490BC-1189-44BB-9F0C-A25B987C4D57}" srcOrd="0" destOrd="0" presId="urn:microsoft.com/office/officeart/2005/8/layout/default#37"/>
    <dgm:cxn modelId="{6C0247AE-06C2-4659-9959-2325AC47D0E9}" type="presOf" srcId="{454E42EF-D2D1-40C9-B9C0-304AC82EC1D5}" destId="{F3E41E59-091E-4B98-B021-B24160B19321}" srcOrd="0" destOrd="0" presId="urn:microsoft.com/office/officeart/2005/8/layout/default#37"/>
    <dgm:cxn modelId="{D49863F6-6EE5-4457-A904-4F0002F3C0B5}" type="presParOf" srcId="{E390D840-3216-4E30-BD18-D25F783DFD47}" destId="{80F70BDF-8FC3-417F-B46D-16EF6B825E5B}" srcOrd="0" destOrd="0" presId="urn:microsoft.com/office/officeart/2005/8/layout/default#37"/>
    <dgm:cxn modelId="{293010C7-70ED-4E6C-885D-5699F931EE81}" type="presParOf" srcId="{E390D840-3216-4E30-BD18-D25F783DFD47}" destId="{243A9403-F466-4493-B421-622179E5A9D9}" srcOrd="1" destOrd="0" presId="urn:microsoft.com/office/officeart/2005/8/layout/default#37"/>
    <dgm:cxn modelId="{61C5C6A0-36BA-4CB4-AFF3-45240092AF4D}" type="presParOf" srcId="{E390D840-3216-4E30-BD18-D25F783DFD47}" destId="{6716ACFC-98B7-4F87-B956-3DAD74AFA2C3}" srcOrd="2" destOrd="0" presId="urn:microsoft.com/office/officeart/2005/8/layout/default#37"/>
    <dgm:cxn modelId="{BF2EA96A-E6B4-4265-BA84-43FD4992DE58}" type="presParOf" srcId="{E390D840-3216-4E30-BD18-D25F783DFD47}" destId="{819B5247-74AA-431E-8A94-56D46C8B57D1}" srcOrd="3" destOrd="0" presId="urn:microsoft.com/office/officeart/2005/8/layout/default#37"/>
    <dgm:cxn modelId="{0E579EA8-C1D5-4E60-BE79-D0ABF8397334}" type="presParOf" srcId="{E390D840-3216-4E30-BD18-D25F783DFD47}" destId="{511490BC-1189-44BB-9F0C-A25B987C4D57}" srcOrd="4" destOrd="0" presId="urn:microsoft.com/office/officeart/2005/8/layout/default#37"/>
    <dgm:cxn modelId="{57322734-3E0D-46C8-94FE-04869CD50443}" type="presParOf" srcId="{E390D840-3216-4E30-BD18-D25F783DFD47}" destId="{4BB059A3-B4A9-47EE-B383-57BF7D8DFA93}" srcOrd="5" destOrd="0" presId="urn:microsoft.com/office/officeart/2005/8/layout/default#37"/>
    <dgm:cxn modelId="{059CC369-878F-421E-9F89-E70701AB2045}" type="presParOf" srcId="{E390D840-3216-4E30-BD18-D25F783DFD47}" destId="{B3F037C2-7ECB-4942-B22C-20F397E954F7}" srcOrd="6" destOrd="0" presId="urn:microsoft.com/office/officeart/2005/8/layout/default#37"/>
    <dgm:cxn modelId="{9FB0AAD1-3EBC-42F9-AE99-06D0D9BF81E2}" type="presParOf" srcId="{E390D840-3216-4E30-BD18-D25F783DFD47}" destId="{8EA27704-167F-4C46-861A-192EC15B001F}" srcOrd="7" destOrd="0" presId="urn:microsoft.com/office/officeart/2005/8/layout/default#37"/>
    <dgm:cxn modelId="{2A03AB25-651A-4257-B3C2-BD841A301ACF}" type="presParOf" srcId="{E390D840-3216-4E30-BD18-D25F783DFD47}" destId="{F3E41E59-091E-4B98-B021-B24160B19321}" srcOrd="8" destOrd="0" presId="urn:microsoft.com/office/officeart/2005/8/layout/default#3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A0DADB-5B6D-4303-81BB-0CAD6EC101DA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C11B73B-DB00-4292-97C2-8F53E564FF2C}">
      <dgm:prSet phldrT="[Text]" custT="1"/>
      <dgm:spPr/>
      <dgm:t>
        <a:bodyPr/>
        <a:lstStyle/>
        <a:p>
          <a:r>
            <a:rPr/>
            <a:t>In facial image processing, gender identification is a tiresome task</a:t>
          </a:r>
          <a:endParaRPr lang="en-US" sz="1800" b="0" dirty="0"/>
        </a:p>
      </dgm:t>
    </dgm:pt>
    <dgm:pt modelId="{4809FDED-9D0E-425C-8BA9-B143BFAF035A}" type="parTrans" cxnId="{F1891192-B135-4C9A-85ED-5017415ED1DC}">
      <dgm:prSet/>
      <dgm:spPr/>
      <dgm:t>
        <a:bodyPr/>
        <a:lstStyle/>
        <a:p>
          <a:endParaRPr lang="en-US" sz="1800" b="0"/>
        </a:p>
      </dgm:t>
    </dgm:pt>
    <dgm:pt modelId="{4214DB5A-7D64-404E-B00E-F54C0A1A960A}" type="sibTrans" cxnId="{F1891192-B135-4C9A-85ED-5017415ED1DC}">
      <dgm:prSet/>
      <dgm:spPr/>
      <dgm:t>
        <a:bodyPr/>
        <a:lstStyle/>
        <a:p>
          <a:endParaRPr lang="en-US" sz="1800" b="0"/>
        </a:p>
      </dgm:t>
    </dgm:pt>
    <dgm:pt modelId="{684337DB-E30C-4564-A3E7-D70755437C55}">
      <dgm:prSet phldrT="[Text]" custT="1"/>
      <dgm:spPr/>
      <dgm:t>
        <a:bodyPr/>
        <a:lstStyle/>
        <a:p>
          <a:r>
            <a:rPr/>
            <a:t>Qualitative differences might give better dimension</a:t>
          </a:r>
          <a:endParaRPr lang="en-US" sz="1800" b="0" dirty="0"/>
        </a:p>
      </dgm:t>
    </dgm:pt>
    <dgm:pt modelId="{B07B71E4-89F2-4060-94EC-A60E582A8FA2}" type="parTrans" cxnId="{7730CB1C-3A1A-418E-B741-D2A3BAA91E93}">
      <dgm:prSet/>
      <dgm:spPr/>
      <dgm:t>
        <a:bodyPr/>
        <a:lstStyle/>
        <a:p>
          <a:endParaRPr lang="en-US" sz="1800" b="0"/>
        </a:p>
      </dgm:t>
    </dgm:pt>
    <dgm:pt modelId="{FBE88A7A-1EF6-4FDE-9CB1-8A119B309376}" type="sibTrans" cxnId="{7730CB1C-3A1A-418E-B741-D2A3BAA91E93}">
      <dgm:prSet/>
      <dgm:spPr/>
      <dgm:t>
        <a:bodyPr/>
        <a:lstStyle/>
        <a:p>
          <a:endParaRPr lang="en-US" sz="1800" b="0"/>
        </a:p>
      </dgm:t>
    </dgm:pt>
    <dgm:pt modelId="{49C756E0-B235-4A8B-A973-8D1F339D1DD3}">
      <dgm:prSet phldrT="[Text]" custT="1"/>
      <dgm:spPr/>
      <dgm:t>
        <a:bodyPr/>
        <a:lstStyle/>
        <a:p>
          <a:r>
            <a:rPr/>
            <a:t>The size of a male’s nose is 10% larger than that of a female’s nose</a:t>
          </a:r>
          <a:endParaRPr lang="en-US" sz="1800" b="0" dirty="0"/>
        </a:p>
      </dgm:t>
    </dgm:pt>
    <dgm:pt modelId="{D7406D56-EABB-451F-893B-B212A4C03986}" type="parTrans" cxnId="{D738CDE8-0BDE-4CCB-B506-C40705D52DEB}">
      <dgm:prSet/>
      <dgm:spPr/>
      <dgm:t>
        <a:bodyPr/>
        <a:lstStyle/>
        <a:p>
          <a:endParaRPr lang="en-US" sz="1800" b="0"/>
        </a:p>
      </dgm:t>
    </dgm:pt>
    <dgm:pt modelId="{A74C6608-86E1-4644-A414-23AF47A61B91}" type="sibTrans" cxnId="{D738CDE8-0BDE-4CCB-B506-C40705D52DEB}">
      <dgm:prSet/>
      <dgm:spPr/>
      <dgm:t>
        <a:bodyPr/>
        <a:lstStyle/>
        <a:p>
          <a:endParaRPr lang="en-US" sz="1800" b="0"/>
        </a:p>
      </dgm:t>
    </dgm:pt>
    <dgm:pt modelId="{0C09B2A2-2269-4849-8EA4-454119A9302F}">
      <dgm:prSet phldrT="[Text]" custT="1"/>
      <dgm:spPr/>
      <dgm:t>
        <a:bodyPr/>
        <a:lstStyle/>
        <a:p>
          <a:r>
            <a:rPr/>
            <a:t>The shape of the head is circular/oval for female where it is a kind of rounded rectangle for male</a:t>
          </a:r>
          <a:endParaRPr lang="en-US" sz="1800" b="0" dirty="0"/>
        </a:p>
      </dgm:t>
    </dgm:pt>
    <dgm:pt modelId="{6FF27775-78C3-4CF6-BA40-418C8362000A}" type="parTrans" cxnId="{2C20C3C8-32E4-4747-B086-DDF9F044F091}">
      <dgm:prSet/>
      <dgm:spPr/>
      <dgm:t>
        <a:bodyPr/>
        <a:lstStyle/>
        <a:p>
          <a:endParaRPr lang="en-US" sz="1800" b="0"/>
        </a:p>
      </dgm:t>
    </dgm:pt>
    <dgm:pt modelId="{C7681F71-20BD-439B-A4E0-20051B051951}" type="sibTrans" cxnId="{2C20C3C8-32E4-4747-B086-DDF9F044F091}">
      <dgm:prSet/>
      <dgm:spPr/>
      <dgm:t>
        <a:bodyPr/>
        <a:lstStyle/>
        <a:p>
          <a:endParaRPr lang="en-US" sz="1800" b="0"/>
        </a:p>
      </dgm:t>
    </dgm:pt>
    <dgm:pt modelId="{454E42EF-D2D1-40C9-B9C0-304AC82EC1D5}">
      <dgm:prSet phldrT="[Text]" custT="1"/>
      <dgm:spPr/>
      <dgm:t>
        <a:bodyPr/>
        <a:lstStyle/>
        <a:p>
          <a:r>
            <a:rPr/>
            <a:t>There are a few more quantitative feature measures that makes a difference</a:t>
          </a:r>
          <a:endParaRPr lang="en-US" sz="1800" b="0" dirty="0"/>
        </a:p>
      </dgm:t>
    </dgm:pt>
    <dgm:pt modelId="{9FA0E98D-3FE2-4689-BC2B-4189731071F6}" type="parTrans" cxnId="{4630F346-2EC9-49F6-89A1-370DAA961908}">
      <dgm:prSet/>
      <dgm:spPr/>
      <dgm:t>
        <a:bodyPr/>
        <a:lstStyle/>
        <a:p>
          <a:endParaRPr lang="en-US" sz="1800" b="0"/>
        </a:p>
      </dgm:t>
    </dgm:pt>
    <dgm:pt modelId="{B44A047B-3DC2-4497-92D2-1CAE4BE05690}" type="sibTrans" cxnId="{4630F346-2EC9-49F6-89A1-370DAA961908}">
      <dgm:prSet/>
      <dgm:spPr/>
      <dgm:t>
        <a:bodyPr/>
        <a:lstStyle/>
        <a:p>
          <a:endParaRPr lang="en-US" sz="1800" b="0"/>
        </a:p>
      </dgm:t>
    </dgm:pt>
    <dgm:pt modelId="{B03AD1C7-BBBC-440E-8E7B-720D84969755}" type="pres">
      <dgm:prSet presAssocID="{A0A0DADB-5B6D-4303-81BB-0CAD6EC101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602C11-6BA6-4FB2-A3D6-85CF88118B40}" type="pres">
      <dgm:prSet presAssocID="{5C11B73B-DB00-4292-97C2-8F53E564FF2C}" presName="parentText" presStyleLbl="node1" presStyleIdx="0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7C6FEE8-B689-4524-BEAB-9612C6A16D9C}" type="pres">
      <dgm:prSet presAssocID="{4214DB5A-7D64-404E-B00E-F54C0A1A960A}" presName="spacer" presStyleCnt="0"/>
      <dgm:spPr/>
      <dgm:t>
        <a:bodyPr/>
        <a:lstStyle/>
        <a:p>
          <a:endParaRPr lang="en-US"/>
        </a:p>
      </dgm:t>
    </dgm:pt>
    <dgm:pt modelId="{6A60D25C-52EE-4D05-BB15-9079BB8192B2}" type="pres">
      <dgm:prSet presAssocID="{684337DB-E30C-4564-A3E7-D70755437C55}" presName="parentText" presStyleLbl="node1" presStyleIdx="1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E3D0B93-DA3A-4282-919F-E2A90F23EB3E}" type="pres">
      <dgm:prSet presAssocID="{FBE88A7A-1EF6-4FDE-9CB1-8A119B309376}" presName="spacer" presStyleCnt="0"/>
      <dgm:spPr/>
      <dgm:t>
        <a:bodyPr/>
        <a:lstStyle/>
        <a:p>
          <a:endParaRPr lang="en-US"/>
        </a:p>
      </dgm:t>
    </dgm:pt>
    <dgm:pt modelId="{2CACD200-89F8-4936-8B3F-E4E2ABFF0D8D}" type="pres">
      <dgm:prSet presAssocID="{49C756E0-B235-4A8B-A973-8D1F339D1DD3}" presName="parentText" presStyleLbl="node1" presStyleIdx="2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8B892F4-6BE6-4458-9B61-C15808091D3B}" type="pres">
      <dgm:prSet presAssocID="{A74C6608-86E1-4644-A414-23AF47A61B91}" presName="spacer" presStyleCnt="0"/>
      <dgm:spPr/>
      <dgm:t>
        <a:bodyPr/>
        <a:lstStyle/>
        <a:p>
          <a:endParaRPr lang="en-US"/>
        </a:p>
      </dgm:t>
    </dgm:pt>
    <dgm:pt modelId="{76FC3D43-4C64-4DEB-972A-D39DD51F9439}" type="pres">
      <dgm:prSet presAssocID="{0C09B2A2-2269-4849-8EA4-454119A9302F}" presName="parentText" presStyleLbl="node1" presStyleIdx="3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F2F2FFA-B071-4508-9A71-9A7C384F5C20}" type="pres">
      <dgm:prSet presAssocID="{C7681F71-20BD-439B-A4E0-20051B051951}" presName="spacer" presStyleCnt="0"/>
      <dgm:spPr/>
      <dgm:t>
        <a:bodyPr/>
        <a:lstStyle/>
        <a:p>
          <a:endParaRPr lang="en-US"/>
        </a:p>
      </dgm:t>
    </dgm:pt>
    <dgm:pt modelId="{44B16570-F834-4704-9DD1-BD4FCD42804E}" type="pres">
      <dgm:prSet presAssocID="{454E42EF-D2D1-40C9-B9C0-304AC82EC1D5}" presName="parentText" presStyleLbl="node1" presStyleIdx="4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2EC2BE20-FEBA-4BE0-8374-792871AD221C}" type="presOf" srcId="{49C756E0-B235-4A8B-A973-8D1F339D1DD3}" destId="{2CACD200-89F8-4936-8B3F-E4E2ABFF0D8D}" srcOrd="0" destOrd="0" presId="urn:microsoft.com/office/officeart/2005/8/layout/vList2"/>
    <dgm:cxn modelId="{CB00541F-3A9F-4772-B3D1-7DFE34B7986E}" type="presOf" srcId="{0C09B2A2-2269-4849-8EA4-454119A9302F}" destId="{76FC3D43-4C64-4DEB-972A-D39DD51F9439}" srcOrd="0" destOrd="0" presId="urn:microsoft.com/office/officeart/2005/8/layout/vList2"/>
    <dgm:cxn modelId="{BF7BE99B-5A46-46DF-9FE9-D63244AC7D9C}" type="presOf" srcId="{5C11B73B-DB00-4292-97C2-8F53E564FF2C}" destId="{7E602C11-6BA6-4FB2-A3D6-85CF88118B40}" srcOrd="0" destOrd="0" presId="urn:microsoft.com/office/officeart/2005/8/layout/vList2"/>
    <dgm:cxn modelId="{E18DDDA8-763E-4D75-9C9D-49CD990606BA}" type="presOf" srcId="{A0A0DADB-5B6D-4303-81BB-0CAD6EC101DA}" destId="{B03AD1C7-BBBC-440E-8E7B-720D84969755}" srcOrd="0" destOrd="0" presId="urn:microsoft.com/office/officeart/2005/8/layout/vList2"/>
    <dgm:cxn modelId="{2C20C3C8-32E4-4747-B086-DDF9F044F091}" srcId="{A0A0DADB-5B6D-4303-81BB-0CAD6EC101DA}" destId="{0C09B2A2-2269-4849-8EA4-454119A9302F}" srcOrd="3" destOrd="0" parTransId="{6FF27775-78C3-4CF6-BA40-418C8362000A}" sibTransId="{C7681F71-20BD-439B-A4E0-20051B051951}"/>
    <dgm:cxn modelId="{F1891192-B135-4C9A-85ED-5017415ED1DC}" srcId="{A0A0DADB-5B6D-4303-81BB-0CAD6EC101DA}" destId="{5C11B73B-DB00-4292-97C2-8F53E564FF2C}" srcOrd="0" destOrd="0" parTransId="{4809FDED-9D0E-425C-8BA9-B143BFAF035A}" sibTransId="{4214DB5A-7D64-404E-B00E-F54C0A1A960A}"/>
    <dgm:cxn modelId="{4630F346-2EC9-49F6-89A1-370DAA961908}" srcId="{A0A0DADB-5B6D-4303-81BB-0CAD6EC101DA}" destId="{454E42EF-D2D1-40C9-B9C0-304AC82EC1D5}" srcOrd="4" destOrd="0" parTransId="{9FA0E98D-3FE2-4689-BC2B-4189731071F6}" sibTransId="{B44A047B-3DC2-4497-92D2-1CAE4BE05690}"/>
    <dgm:cxn modelId="{7730CB1C-3A1A-418E-B741-D2A3BAA91E93}" srcId="{A0A0DADB-5B6D-4303-81BB-0CAD6EC101DA}" destId="{684337DB-E30C-4564-A3E7-D70755437C55}" srcOrd="1" destOrd="0" parTransId="{B07B71E4-89F2-4060-94EC-A60E582A8FA2}" sibTransId="{FBE88A7A-1EF6-4FDE-9CB1-8A119B309376}"/>
    <dgm:cxn modelId="{1141891C-D08C-45CB-A209-3E16B9075DA1}" type="presOf" srcId="{684337DB-E30C-4564-A3E7-D70755437C55}" destId="{6A60D25C-52EE-4D05-BB15-9079BB8192B2}" srcOrd="0" destOrd="0" presId="urn:microsoft.com/office/officeart/2005/8/layout/vList2"/>
    <dgm:cxn modelId="{D738CDE8-0BDE-4CCB-B506-C40705D52DEB}" srcId="{A0A0DADB-5B6D-4303-81BB-0CAD6EC101DA}" destId="{49C756E0-B235-4A8B-A973-8D1F339D1DD3}" srcOrd="2" destOrd="0" parTransId="{D7406D56-EABB-451F-893B-B212A4C03986}" sibTransId="{A74C6608-86E1-4644-A414-23AF47A61B91}"/>
    <dgm:cxn modelId="{08DA20E0-E71B-4462-9856-90BB0F913974}" type="presOf" srcId="{454E42EF-D2D1-40C9-B9C0-304AC82EC1D5}" destId="{44B16570-F834-4704-9DD1-BD4FCD42804E}" srcOrd="0" destOrd="0" presId="urn:microsoft.com/office/officeart/2005/8/layout/vList2"/>
    <dgm:cxn modelId="{B7ABC2AF-6015-48BF-8183-ABBFECAC7CDA}" type="presParOf" srcId="{B03AD1C7-BBBC-440E-8E7B-720D84969755}" destId="{7E602C11-6BA6-4FB2-A3D6-85CF88118B40}" srcOrd="0" destOrd="0" presId="urn:microsoft.com/office/officeart/2005/8/layout/vList2"/>
    <dgm:cxn modelId="{FBC9338A-8472-4C79-81C9-87F3B6BFCFF8}" type="presParOf" srcId="{B03AD1C7-BBBC-440E-8E7B-720D84969755}" destId="{87C6FEE8-B689-4524-BEAB-9612C6A16D9C}" srcOrd="1" destOrd="0" presId="urn:microsoft.com/office/officeart/2005/8/layout/vList2"/>
    <dgm:cxn modelId="{37290239-C1BF-4C98-B3D0-6A48D070B30F}" type="presParOf" srcId="{B03AD1C7-BBBC-440E-8E7B-720D84969755}" destId="{6A60D25C-52EE-4D05-BB15-9079BB8192B2}" srcOrd="2" destOrd="0" presId="urn:microsoft.com/office/officeart/2005/8/layout/vList2"/>
    <dgm:cxn modelId="{E6FB7389-82A3-4CB6-9DAC-7D74FDF34BEB}" type="presParOf" srcId="{B03AD1C7-BBBC-440E-8E7B-720D84969755}" destId="{BE3D0B93-DA3A-4282-919F-E2A90F23EB3E}" srcOrd="3" destOrd="0" presId="urn:microsoft.com/office/officeart/2005/8/layout/vList2"/>
    <dgm:cxn modelId="{4120497B-8964-4D5B-9D37-ACD488F2DADA}" type="presParOf" srcId="{B03AD1C7-BBBC-440E-8E7B-720D84969755}" destId="{2CACD200-89F8-4936-8B3F-E4E2ABFF0D8D}" srcOrd="4" destOrd="0" presId="urn:microsoft.com/office/officeart/2005/8/layout/vList2"/>
    <dgm:cxn modelId="{B3B09E1C-ACC4-4BFC-BD4B-D3C600F77C25}" type="presParOf" srcId="{B03AD1C7-BBBC-440E-8E7B-720D84969755}" destId="{68B892F4-6BE6-4458-9B61-C15808091D3B}" srcOrd="5" destOrd="0" presId="urn:microsoft.com/office/officeart/2005/8/layout/vList2"/>
    <dgm:cxn modelId="{CFDC259C-3C63-4892-9C2B-5E1415BE816B}" type="presParOf" srcId="{B03AD1C7-BBBC-440E-8E7B-720D84969755}" destId="{76FC3D43-4C64-4DEB-972A-D39DD51F9439}" srcOrd="6" destOrd="0" presId="urn:microsoft.com/office/officeart/2005/8/layout/vList2"/>
    <dgm:cxn modelId="{3B2C1D7A-90A8-464D-9F6B-FC6FEF904A24}" type="presParOf" srcId="{B03AD1C7-BBBC-440E-8E7B-720D84969755}" destId="{CF2F2FFA-B071-4508-9A71-9A7C384F5C20}" srcOrd="7" destOrd="0" presId="urn:microsoft.com/office/officeart/2005/8/layout/vList2"/>
    <dgm:cxn modelId="{3B1820D5-7DCA-4005-89E8-CA7B82C37349}" type="presParOf" srcId="{B03AD1C7-BBBC-440E-8E7B-720D84969755}" destId="{44B16570-F834-4704-9DD1-BD4FCD42804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02C11-6BA6-4FB2-A3D6-85CF88118B40}">
      <dsp:nvSpPr>
        <dsp:cNvPr id="0" name=""/>
        <dsp:cNvSpPr/>
      </dsp:nvSpPr>
      <dsp:spPr>
        <a:xfrm>
          <a:off x="0" y="13323"/>
          <a:ext cx="5986462" cy="8798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00" tIns="137160" rIns="137160" bIns="13716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An image is worth thousand words!</a:t>
          </a:r>
          <a:endParaRPr lang="en-US" sz="1800" b="0" kern="1200" dirty="0"/>
        </a:p>
      </dsp:txBody>
      <dsp:txXfrm>
        <a:off x="0" y="13323"/>
        <a:ext cx="5986462" cy="879840"/>
      </dsp:txXfrm>
    </dsp:sp>
    <dsp:sp modelId="{6A60D25C-52EE-4D05-BB15-9079BB8192B2}">
      <dsp:nvSpPr>
        <dsp:cNvPr id="0" name=""/>
        <dsp:cNvSpPr/>
      </dsp:nvSpPr>
      <dsp:spPr>
        <a:xfrm>
          <a:off x="0" y="1028523"/>
          <a:ext cx="5986462" cy="879840"/>
        </a:xfrm>
        <a:prstGeom prst="rect">
          <a:avLst/>
        </a:prstGeom>
        <a:gradFill rotWithShape="0">
          <a:gsLst>
            <a:gs pos="0">
              <a:schemeClr val="accent4">
                <a:hueOff val="-79060"/>
                <a:satOff val="-245"/>
                <a:lumOff val="-1275"/>
                <a:alphaOff val="0"/>
                <a:shade val="51000"/>
                <a:satMod val="130000"/>
              </a:schemeClr>
            </a:gs>
            <a:gs pos="80000">
              <a:schemeClr val="accent4">
                <a:hueOff val="-79060"/>
                <a:satOff val="-245"/>
                <a:lumOff val="-1275"/>
                <a:alphaOff val="0"/>
                <a:shade val="93000"/>
                <a:satMod val="130000"/>
              </a:schemeClr>
            </a:gs>
            <a:gs pos="100000">
              <a:schemeClr val="accent4">
                <a:hueOff val="-79060"/>
                <a:satOff val="-245"/>
                <a:lumOff val="-12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00" tIns="137160" rIns="137160" bIns="13716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A face reveals plethora of unleashed facts</a:t>
          </a:r>
          <a:endParaRPr lang="en-US" sz="1800" b="0" kern="1200" dirty="0"/>
        </a:p>
      </dsp:txBody>
      <dsp:txXfrm>
        <a:off x="0" y="1028523"/>
        <a:ext cx="5986462" cy="879840"/>
      </dsp:txXfrm>
    </dsp:sp>
    <dsp:sp modelId="{2CACD200-89F8-4936-8B3F-E4E2ABFF0D8D}">
      <dsp:nvSpPr>
        <dsp:cNvPr id="0" name=""/>
        <dsp:cNvSpPr/>
      </dsp:nvSpPr>
      <dsp:spPr>
        <a:xfrm>
          <a:off x="0" y="2043723"/>
          <a:ext cx="5986462" cy="879840"/>
        </a:xfrm>
        <a:prstGeom prst="rect">
          <a:avLst/>
        </a:prstGeom>
        <a:gradFill rotWithShape="0">
          <a:gsLst>
            <a:gs pos="0">
              <a:schemeClr val="accent4">
                <a:hueOff val="-158121"/>
                <a:satOff val="-491"/>
                <a:lumOff val="-2549"/>
                <a:alphaOff val="0"/>
                <a:shade val="51000"/>
                <a:satMod val="130000"/>
              </a:schemeClr>
            </a:gs>
            <a:gs pos="80000">
              <a:schemeClr val="accent4">
                <a:hueOff val="-158121"/>
                <a:satOff val="-491"/>
                <a:lumOff val="-2549"/>
                <a:alphaOff val="0"/>
                <a:shade val="93000"/>
                <a:satMod val="130000"/>
              </a:schemeClr>
            </a:gs>
            <a:gs pos="100000">
              <a:schemeClr val="accent4">
                <a:hueOff val="-158121"/>
                <a:satOff val="-491"/>
                <a:lumOff val="-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00" tIns="137160" rIns="137160" bIns="13716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Exploration of facial images is quite complex</a:t>
          </a:r>
          <a:endParaRPr lang="en-US" sz="1800" b="0" kern="1200" dirty="0"/>
        </a:p>
      </dsp:txBody>
      <dsp:txXfrm>
        <a:off x="0" y="2043723"/>
        <a:ext cx="5986462" cy="879840"/>
      </dsp:txXfrm>
    </dsp:sp>
    <dsp:sp modelId="{76FC3D43-4C64-4DEB-972A-D39DD51F9439}">
      <dsp:nvSpPr>
        <dsp:cNvPr id="0" name=""/>
        <dsp:cNvSpPr/>
      </dsp:nvSpPr>
      <dsp:spPr>
        <a:xfrm>
          <a:off x="0" y="3058923"/>
          <a:ext cx="5986462" cy="879840"/>
        </a:xfrm>
        <a:prstGeom prst="rect">
          <a:avLst/>
        </a:prstGeom>
        <a:gradFill rotWithShape="0">
          <a:gsLst>
            <a:gs pos="0">
              <a:schemeClr val="accent4">
                <a:hueOff val="-237181"/>
                <a:satOff val="-736"/>
                <a:lumOff val="-3824"/>
                <a:alphaOff val="0"/>
                <a:shade val="51000"/>
                <a:satMod val="130000"/>
              </a:schemeClr>
            </a:gs>
            <a:gs pos="80000">
              <a:schemeClr val="accent4">
                <a:hueOff val="-237181"/>
                <a:satOff val="-736"/>
                <a:lumOff val="-3824"/>
                <a:alphaOff val="0"/>
                <a:shade val="93000"/>
                <a:satMod val="130000"/>
              </a:schemeClr>
            </a:gs>
            <a:gs pos="100000">
              <a:schemeClr val="accent4">
                <a:hueOff val="-237181"/>
                <a:satOff val="-736"/>
                <a:lumOff val="-38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00" tIns="137160" rIns="137160" bIns="13716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The features of a face image is the area of operation</a:t>
          </a:r>
          <a:endParaRPr lang="en-US" sz="1800" b="0" kern="1200" dirty="0"/>
        </a:p>
      </dsp:txBody>
      <dsp:txXfrm>
        <a:off x="0" y="3058923"/>
        <a:ext cx="5986462" cy="879840"/>
      </dsp:txXfrm>
    </dsp:sp>
    <dsp:sp modelId="{D1D270DF-5AE5-46E5-8C89-418E1E52C63A}">
      <dsp:nvSpPr>
        <dsp:cNvPr id="0" name=""/>
        <dsp:cNvSpPr/>
      </dsp:nvSpPr>
      <dsp:spPr>
        <a:xfrm>
          <a:off x="0" y="4074123"/>
          <a:ext cx="5986462" cy="879840"/>
        </a:xfrm>
        <a:prstGeom prst="rect">
          <a:avLst/>
        </a:prstGeom>
        <a:gradFill rotWithShape="0">
          <a:gsLst>
            <a:gs pos="0">
              <a:schemeClr val="accent4">
                <a:hueOff val="-316242"/>
                <a:satOff val="-981"/>
                <a:lumOff val="-5098"/>
                <a:alphaOff val="0"/>
                <a:shade val="51000"/>
                <a:satMod val="130000"/>
              </a:schemeClr>
            </a:gs>
            <a:gs pos="80000">
              <a:schemeClr val="accent4">
                <a:hueOff val="-316242"/>
                <a:satOff val="-981"/>
                <a:lumOff val="-5098"/>
                <a:alphaOff val="0"/>
                <a:shade val="93000"/>
                <a:satMod val="130000"/>
              </a:schemeClr>
            </a:gs>
            <a:gs pos="100000">
              <a:schemeClr val="accent4">
                <a:hueOff val="-316242"/>
                <a:satOff val="-981"/>
                <a:lumOff val="-50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00" tIns="137160" rIns="137160" bIns="13716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Novel techniques in age and gender estimation</a:t>
          </a:r>
          <a:endParaRPr lang="en-US" sz="1800" b="0" kern="1200" dirty="0"/>
        </a:p>
      </dsp:txBody>
      <dsp:txXfrm>
        <a:off x="0" y="4074123"/>
        <a:ext cx="5986462" cy="879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70BDF-8FC3-417F-B46D-16EF6B825E5B}">
      <dsp:nvSpPr>
        <dsp:cNvPr id="0" name=""/>
        <dsp:cNvSpPr/>
      </dsp:nvSpPr>
      <dsp:spPr>
        <a:xfrm>
          <a:off x="97915" y="440"/>
          <a:ext cx="3820312" cy="22921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Computing the angle of the irises and mouth centre based triangle</a:t>
          </a:r>
          <a:endParaRPr lang="en-US" sz="1800" b="0" kern="1200" dirty="0"/>
        </a:p>
      </dsp:txBody>
      <dsp:txXfrm>
        <a:off x="97915" y="440"/>
        <a:ext cx="3820312" cy="2292187"/>
      </dsp:txXfrm>
    </dsp:sp>
    <dsp:sp modelId="{6716ACFC-98B7-4F87-B956-3DAD74AFA2C3}">
      <dsp:nvSpPr>
        <dsp:cNvPr id="0" name=""/>
        <dsp:cNvSpPr/>
      </dsp:nvSpPr>
      <dsp:spPr>
        <a:xfrm>
          <a:off x="4300259" y="440"/>
          <a:ext cx="3820312" cy="2292187"/>
        </a:xfrm>
        <a:prstGeom prst="rect">
          <a:avLst/>
        </a:prstGeom>
        <a:gradFill rotWithShape="0">
          <a:gsLst>
            <a:gs pos="0">
              <a:schemeClr val="accent3">
                <a:hueOff val="-118430"/>
                <a:satOff val="38"/>
                <a:lumOff val="-3398"/>
                <a:alphaOff val="0"/>
                <a:shade val="51000"/>
                <a:satMod val="130000"/>
              </a:schemeClr>
            </a:gs>
            <a:gs pos="80000">
              <a:schemeClr val="accent3">
                <a:hueOff val="-118430"/>
                <a:satOff val="38"/>
                <a:lumOff val="-3398"/>
                <a:alphaOff val="0"/>
                <a:shade val="93000"/>
                <a:satMod val="130000"/>
              </a:schemeClr>
            </a:gs>
            <a:gs pos="100000">
              <a:schemeClr val="accent3">
                <a:hueOff val="-118430"/>
                <a:satOff val="38"/>
                <a:lumOff val="-33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Computing the angle of the irises and nose tip based triangle</a:t>
          </a:r>
          <a:endParaRPr lang="en-US" sz="1800" b="0" kern="1200" dirty="0"/>
        </a:p>
      </dsp:txBody>
      <dsp:txXfrm>
        <a:off x="4300259" y="440"/>
        <a:ext cx="3820312" cy="2292187"/>
      </dsp:txXfrm>
    </dsp:sp>
    <dsp:sp modelId="{511490BC-1189-44BB-9F0C-A25B987C4D57}">
      <dsp:nvSpPr>
        <dsp:cNvPr id="0" name=""/>
        <dsp:cNvSpPr/>
      </dsp:nvSpPr>
      <dsp:spPr>
        <a:xfrm>
          <a:off x="97915" y="2674659"/>
          <a:ext cx="3820312" cy="2292187"/>
        </a:xfrm>
        <a:prstGeom prst="rect">
          <a:avLst/>
        </a:prstGeom>
        <a:gradFill rotWithShape="0">
          <a:gsLst>
            <a:gs pos="0">
              <a:schemeClr val="accent3">
                <a:hueOff val="-236859"/>
                <a:satOff val="75"/>
                <a:lumOff val="-6796"/>
                <a:alphaOff val="0"/>
                <a:shade val="51000"/>
                <a:satMod val="130000"/>
              </a:schemeClr>
            </a:gs>
            <a:gs pos="80000">
              <a:schemeClr val="accent3">
                <a:hueOff val="-236859"/>
                <a:satOff val="75"/>
                <a:lumOff val="-6796"/>
                <a:alphaOff val="0"/>
                <a:shade val="93000"/>
                <a:satMod val="130000"/>
              </a:schemeClr>
            </a:gs>
            <a:gs pos="100000">
              <a:schemeClr val="accent3">
                <a:hueOff val="-236859"/>
                <a:satOff val="75"/>
                <a:lumOff val="-679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Determining the distance between the irises</a:t>
          </a:r>
          <a:endParaRPr lang="en-US" sz="1800" b="0" kern="1200" dirty="0"/>
        </a:p>
      </dsp:txBody>
      <dsp:txXfrm>
        <a:off x="97915" y="2674659"/>
        <a:ext cx="3820312" cy="2292187"/>
      </dsp:txXfrm>
    </dsp:sp>
    <dsp:sp modelId="{B3F037C2-7ECB-4942-B22C-20F397E954F7}">
      <dsp:nvSpPr>
        <dsp:cNvPr id="0" name=""/>
        <dsp:cNvSpPr/>
      </dsp:nvSpPr>
      <dsp:spPr>
        <a:xfrm>
          <a:off x="4300259" y="2674659"/>
          <a:ext cx="3820312" cy="2292187"/>
        </a:xfrm>
        <a:prstGeom prst="rect">
          <a:avLst/>
        </a:prstGeom>
        <a:gradFill rotWithShape="0">
          <a:gsLst>
            <a:gs pos="0">
              <a:schemeClr val="accent3">
                <a:hueOff val="-355289"/>
                <a:satOff val="113"/>
                <a:lumOff val="-10194"/>
                <a:alphaOff val="0"/>
                <a:shade val="51000"/>
                <a:satMod val="130000"/>
              </a:schemeClr>
            </a:gs>
            <a:gs pos="80000">
              <a:schemeClr val="accent3">
                <a:hueOff val="-355289"/>
                <a:satOff val="113"/>
                <a:lumOff val="-10194"/>
                <a:alphaOff val="0"/>
                <a:shade val="93000"/>
                <a:satMod val="130000"/>
              </a:schemeClr>
            </a:gs>
            <a:gs pos="100000">
              <a:schemeClr val="accent3">
                <a:hueOff val="-355289"/>
                <a:satOff val="113"/>
                <a:lumOff val="-101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Determining the distance between the corners of the lip</a:t>
          </a:r>
          <a:endParaRPr lang="en-US" sz="1800" b="0" kern="1200" dirty="0"/>
        </a:p>
      </dsp:txBody>
      <dsp:txXfrm>
        <a:off x="4300259" y="2674659"/>
        <a:ext cx="3820312" cy="2292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02C11-6BA6-4FB2-A3D6-85CF88118B40}">
      <dsp:nvSpPr>
        <dsp:cNvPr id="0" name=""/>
        <dsp:cNvSpPr/>
      </dsp:nvSpPr>
      <dsp:spPr>
        <a:xfrm>
          <a:off x="0" y="19803"/>
          <a:ext cx="3609975" cy="110448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00" tIns="137160" rIns="137160" bIns="13716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In order to have robust age estimate results, a classifier should be   used</a:t>
          </a:r>
          <a:endParaRPr lang="en-US" sz="1800" b="0" kern="1200" dirty="0"/>
        </a:p>
      </dsp:txBody>
      <dsp:txXfrm>
        <a:off x="0" y="19803"/>
        <a:ext cx="3609975" cy="1104480"/>
      </dsp:txXfrm>
    </dsp:sp>
    <dsp:sp modelId="{6A60D25C-52EE-4D05-BB15-9079BB8192B2}">
      <dsp:nvSpPr>
        <dsp:cNvPr id="0" name=""/>
        <dsp:cNvSpPr/>
      </dsp:nvSpPr>
      <dsp:spPr>
        <a:xfrm>
          <a:off x="0" y="1294203"/>
          <a:ext cx="3609975" cy="1104480"/>
        </a:xfrm>
        <a:prstGeom prst="rect">
          <a:avLst/>
        </a:prstGeom>
        <a:gradFill rotWithShape="0">
          <a:gsLst>
            <a:gs pos="0">
              <a:schemeClr val="accent4">
                <a:hueOff val="-105414"/>
                <a:satOff val="-327"/>
                <a:lumOff val="-1699"/>
                <a:alphaOff val="0"/>
                <a:shade val="51000"/>
                <a:satMod val="130000"/>
              </a:schemeClr>
            </a:gs>
            <a:gs pos="80000">
              <a:schemeClr val="accent4">
                <a:hueOff val="-105414"/>
                <a:satOff val="-327"/>
                <a:lumOff val="-1699"/>
                <a:alphaOff val="0"/>
                <a:shade val="93000"/>
                <a:satMod val="130000"/>
              </a:schemeClr>
            </a:gs>
            <a:gs pos="100000">
              <a:schemeClr val="accent4">
                <a:hueOff val="-105414"/>
                <a:satOff val="-327"/>
                <a:lumOff val="-16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00" tIns="137160" rIns="137160" bIns="13716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SVM classifier invokes ambiguity in the choice of kernels and memory requirements are high</a:t>
          </a:r>
          <a:endParaRPr lang="en-US" sz="1800" b="0" kern="1200" dirty="0"/>
        </a:p>
      </dsp:txBody>
      <dsp:txXfrm>
        <a:off x="0" y="1294203"/>
        <a:ext cx="3609975" cy="1104480"/>
      </dsp:txXfrm>
    </dsp:sp>
    <dsp:sp modelId="{2CACD200-89F8-4936-8B3F-E4E2ABFF0D8D}">
      <dsp:nvSpPr>
        <dsp:cNvPr id="0" name=""/>
        <dsp:cNvSpPr/>
      </dsp:nvSpPr>
      <dsp:spPr>
        <a:xfrm>
          <a:off x="0" y="2568603"/>
          <a:ext cx="3609975" cy="1104480"/>
        </a:xfrm>
        <a:prstGeom prst="rect">
          <a:avLst/>
        </a:prstGeom>
        <a:gradFill rotWithShape="0">
          <a:gsLst>
            <a:gs pos="0">
              <a:schemeClr val="accent4">
                <a:hueOff val="-210828"/>
                <a:satOff val="-654"/>
                <a:lumOff val="-3399"/>
                <a:alphaOff val="0"/>
                <a:shade val="51000"/>
                <a:satMod val="130000"/>
              </a:schemeClr>
            </a:gs>
            <a:gs pos="80000">
              <a:schemeClr val="accent4">
                <a:hueOff val="-210828"/>
                <a:satOff val="-654"/>
                <a:lumOff val="-3399"/>
                <a:alphaOff val="0"/>
                <a:shade val="93000"/>
                <a:satMod val="130000"/>
              </a:schemeClr>
            </a:gs>
            <a:gs pos="100000">
              <a:schemeClr val="accent4">
                <a:hueOff val="-210828"/>
                <a:satOff val="-654"/>
                <a:lumOff val="-33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00" tIns="137160" rIns="137160" bIns="13716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KNN classifier is a slow learner of training samples and yields poor results</a:t>
          </a:r>
          <a:endParaRPr lang="en-US" sz="1800" b="0" kern="1200" dirty="0"/>
        </a:p>
      </dsp:txBody>
      <dsp:txXfrm>
        <a:off x="0" y="2568603"/>
        <a:ext cx="3609975" cy="1104480"/>
      </dsp:txXfrm>
    </dsp:sp>
    <dsp:sp modelId="{76FC3D43-4C64-4DEB-972A-D39DD51F9439}">
      <dsp:nvSpPr>
        <dsp:cNvPr id="0" name=""/>
        <dsp:cNvSpPr/>
      </dsp:nvSpPr>
      <dsp:spPr>
        <a:xfrm>
          <a:off x="0" y="3843003"/>
          <a:ext cx="3609975" cy="1104480"/>
        </a:xfrm>
        <a:prstGeom prst="rect">
          <a:avLst/>
        </a:prstGeom>
        <a:gradFill rotWithShape="0">
          <a:gsLst>
            <a:gs pos="0">
              <a:schemeClr val="accent4">
                <a:hueOff val="-316242"/>
                <a:satOff val="-981"/>
                <a:lumOff val="-5098"/>
                <a:alphaOff val="0"/>
                <a:shade val="51000"/>
                <a:satMod val="130000"/>
              </a:schemeClr>
            </a:gs>
            <a:gs pos="80000">
              <a:schemeClr val="accent4">
                <a:hueOff val="-316242"/>
                <a:satOff val="-981"/>
                <a:lumOff val="-5098"/>
                <a:alphaOff val="0"/>
                <a:shade val="93000"/>
                <a:satMod val="130000"/>
              </a:schemeClr>
            </a:gs>
            <a:gs pos="100000">
              <a:schemeClr val="accent4">
                <a:hueOff val="-316242"/>
                <a:satOff val="-981"/>
                <a:lumOff val="-50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00" tIns="137160" rIns="137160" bIns="13716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NN classifier tool does the intended classification and gives better results</a:t>
          </a:r>
          <a:endParaRPr lang="en-US" sz="1800" b="0" kern="1200" dirty="0"/>
        </a:p>
      </dsp:txBody>
      <dsp:txXfrm>
        <a:off x="0" y="3843003"/>
        <a:ext cx="3609975" cy="1104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70BDF-8FC3-417F-B46D-16EF6B825E5B}">
      <dsp:nvSpPr>
        <dsp:cNvPr id="0" name=""/>
        <dsp:cNvSpPr/>
      </dsp:nvSpPr>
      <dsp:spPr>
        <a:xfrm>
          <a:off x="0" y="814263"/>
          <a:ext cx="2568277" cy="15409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The implementation is carried out in the software Matlab 2013 ra</a:t>
          </a:r>
          <a:endParaRPr lang="en-US" sz="1800" b="0" kern="1200" dirty="0"/>
        </a:p>
      </dsp:txBody>
      <dsp:txXfrm>
        <a:off x="0" y="814263"/>
        <a:ext cx="2568277" cy="1540966"/>
      </dsp:txXfrm>
    </dsp:sp>
    <dsp:sp modelId="{6716ACFC-98B7-4F87-B956-3DAD74AFA2C3}">
      <dsp:nvSpPr>
        <dsp:cNvPr id="0" name=""/>
        <dsp:cNvSpPr/>
      </dsp:nvSpPr>
      <dsp:spPr>
        <a:xfrm>
          <a:off x="2825105" y="814263"/>
          <a:ext cx="2568277" cy="1540966"/>
        </a:xfrm>
        <a:prstGeom prst="rect">
          <a:avLst/>
        </a:prstGeom>
        <a:gradFill rotWithShape="0">
          <a:gsLst>
            <a:gs pos="0">
              <a:schemeClr val="accent3">
                <a:hueOff val="-88822"/>
                <a:satOff val="28"/>
                <a:lumOff val="-2548"/>
                <a:alphaOff val="0"/>
                <a:shade val="51000"/>
                <a:satMod val="130000"/>
              </a:schemeClr>
            </a:gs>
            <a:gs pos="80000">
              <a:schemeClr val="accent3">
                <a:hueOff val="-88822"/>
                <a:satOff val="28"/>
                <a:lumOff val="-2548"/>
                <a:alphaOff val="0"/>
                <a:shade val="93000"/>
                <a:satMod val="130000"/>
              </a:schemeClr>
            </a:gs>
            <a:gs pos="100000">
              <a:schemeClr val="accent3">
                <a:hueOff val="-88822"/>
                <a:satOff val="28"/>
                <a:lumOff val="-254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For locating the points, ginput() function is used</a:t>
          </a:r>
          <a:endParaRPr lang="en-US" sz="1800" b="0" kern="1200" dirty="0"/>
        </a:p>
      </dsp:txBody>
      <dsp:txXfrm>
        <a:off x="2825105" y="814263"/>
        <a:ext cx="2568277" cy="1540966"/>
      </dsp:txXfrm>
    </dsp:sp>
    <dsp:sp modelId="{511490BC-1189-44BB-9F0C-A25B987C4D57}">
      <dsp:nvSpPr>
        <dsp:cNvPr id="0" name=""/>
        <dsp:cNvSpPr/>
      </dsp:nvSpPr>
      <dsp:spPr>
        <a:xfrm>
          <a:off x="5650210" y="814263"/>
          <a:ext cx="2568277" cy="1540966"/>
        </a:xfrm>
        <a:prstGeom prst="rect">
          <a:avLst/>
        </a:prstGeom>
        <a:gradFill rotWithShape="0">
          <a:gsLst>
            <a:gs pos="0">
              <a:schemeClr val="accent3">
                <a:hueOff val="-177645"/>
                <a:satOff val="57"/>
                <a:lumOff val="-5097"/>
                <a:alphaOff val="0"/>
                <a:shade val="51000"/>
                <a:satMod val="130000"/>
              </a:schemeClr>
            </a:gs>
            <a:gs pos="80000">
              <a:schemeClr val="accent3">
                <a:hueOff val="-177645"/>
                <a:satOff val="57"/>
                <a:lumOff val="-5097"/>
                <a:alphaOff val="0"/>
                <a:shade val="93000"/>
                <a:satMod val="130000"/>
              </a:schemeClr>
            </a:gs>
            <a:gs pos="100000">
              <a:schemeClr val="accent3">
                <a:hueOff val="-177645"/>
                <a:satOff val="57"/>
                <a:lumOff val="-509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After computation, uiwait(msgbox()) function is used to display results</a:t>
          </a:r>
          <a:endParaRPr lang="en-US" sz="1800" b="0" kern="1200" dirty="0"/>
        </a:p>
      </dsp:txBody>
      <dsp:txXfrm>
        <a:off x="5650210" y="814263"/>
        <a:ext cx="2568277" cy="1540966"/>
      </dsp:txXfrm>
    </dsp:sp>
    <dsp:sp modelId="{B3F037C2-7ECB-4942-B22C-20F397E954F7}">
      <dsp:nvSpPr>
        <dsp:cNvPr id="0" name=""/>
        <dsp:cNvSpPr/>
      </dsp:nvSpPr>
      <dsp:spPr>
        <a:xfrm>
          <a:off x="1412552" y="2612057"/>
          <a:ext cx="2568277" cy="1540966"/>
        </a:xfrm>
        <a:prstGeom prst="rect">
          <a:avLst/>
        </a:prstGeom>
        <a:gradFill rotWithShape="0">
          <a:gsLst>
            <a:gs pos="0">
              <a:schemeClr val="accent3">
                <a:hueOff val="-266467"/>
                <a:satOff val="85"/>
                <a:lumOff val="-7645"/>
                <a:alphaOff val="0"/>
                <a:shade val="51000"/>
                <a:satMod val="130000"/>
              </a:schemeClr>
            </a:gs>
            <a:gs pos="80000">
              <a:schemeClr val="accent3">
                <a:hueOff val="-266467"/>
                <a:satOff val="85"/>
                <a:lumOff val="-7645"/>
                <a:alphaOff val="0"/>
                <a:shade val="93000"/>
                <a:satMod val="130000"/>
              </a:schemeClr>
            </a:gs>
            <a:gs pos="100000">
              <a:schemeClr val="accent3">
                <a:hueOff val="-266467"/>
                <a:satOff val="85"/>
                <a:lumOff val="-7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The four reliable metrics is processed by the NN Classifier tool</a:t>
          </a:r>
          <a:endParaRPr lang="en-US" sz="1800" b="0" kern="1200" dirty="0"/>
        </a:p>
      </dsp:txBody>
      <dsp:txXfrm>
        <a:off x="1412552" y="2612057"/>
        <a:ext cx="2568277" cy="1540966"/>
      </dsp:txXfrm>
    </dsp:sp>
    <dsp:sp modelId="{F3E41E59-091E-4B98-B021-B24160B19321}">
      <dsp:nvSpPr>
        <dsp:cNvPr id="0" name=""/>
        <dsp:cNvSpPr/>
      </dsp:nvSpPr>
      <dsp:spPr>
        <a:xfrm>
          <a:off x="4237657" y="2612057"/>
          <a:ext cx="2568277" cy="1540966"/>
        </a:xfrm>
        <a:prstGeom prst="rect">
          <a:avLst/>
        </a:prstGeom>
        <a:gradFill rotWithShape="0">
          <a:gsLst>
            <a:gs pos="0">
              <a:schemeClr val="accent3">
                <a:hueOff val="-355289"/>
                <a:satOff val="113"/>
                <a:lumOff val="-10194"/>
                <a:alphaOff val="0"/>
                <a:shade val="51000"/>
                <a:satMod val="130000"/>
              </a:schemeClr>
            </a:gs>
            <a:gs pos="80000">
              <a:schemeClr val="accent3">
                <a:hueOff val="-355289"/>
                <a:satOff val="113"/>
                <a:lumOff val="-10194"/>
                <a:alphaOff val="0"/>
                <a:shade val="93000"/>
                <a:satMod val="130000"/>
              </a:schemeClr>
            </a:gs>
            <a:gs pos="100000">
              <a:schemeClr val="accent3">
                <a:hueOff val="-355289"/>
                <a:satOff val="113"/>
                <a:lumOff val="-101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The process is repeated thrice to acquire robust results</a:t>
          </a:r>
          <a:endParaRPr lang="en-US" sz="1800" b="0" kern="1200" dirty="0"/>
        </a:p>
      </dsp:txBody>
      <dsp:txXfrm>
        <a:off x="4237657" y="2612057"/>
        <a:ext cx="2568277" cy="15409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02C11-6BA6-4FB2-A3D6-85CF88118B40}">
      <dsp:nvSpPr>
        <dsp:cNvPr id="0" name=""/>
        <dsp:cNvSpPr/>
      </dsp:nvSpPr>
      <dsp:spPr>
        <a:xfrm>
          <a:off x="0" y="13323"/>
          <a:ext cx="8218488" cy="87984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In facial image processing, gender identification is a tiresome task</a:t>
          </a:r>
          <a:endParaRPr lang="en-US" sz="1800" b="0" kern="1200" dirty="0"/>
        </a:p>
      </dsp:txBody>
      <dsp:txXfrm>
        <a:off x="0" y="13323"/>
        <a:ext cx="8218488" cy="879840"/>
      </dsp:txXfrm>
    </dsp:sp>
    <dsp:sp modelId="{6A60D25C-52EE-4D05-BB15-9079BB8192B2}">
      <dsp:nvSpPr>
        <dsp:cNvPr id="0" name=""/>
        <dsp:cNvSpPr/>
      </dsp:nvSpPr>
      <dsp:spPr>
        <a:xfrm>
          <a:off x="0" y="1028523"/>
          <a:ext cx="8218488" cy="879840"/>
        </a:xfrm>
        <a:prstGeom prst="rect">
          <a:avLst/>
        </a:prstGeom>
        <a:gradFill rotWithShape="0">
          <a:gsLst>
            <a:gs pos="0">
              <a:schemeClr val="accent3">
                <a:hueOff val="-88822"/>
                <a:satOff val="28"/>
                <a:lumOff val="-2548"/>
                <a:alphaOff val="0"/>
                <a:shade val="51000"/>
                <a:satMod val="130000"/>
              </a:schemeClr>
            </a:gs>
            <a:gs pos="80000">
              <a:schemeClr val="accent3">
                <a:hueOff val="-88822"/>
                <a:satOff val="28"/>
                <a:lumOff val="-2548"/>
                <a:alphaOff val="0"/>
                <a:shade val="93000"/>
                <a:satMod val="130000"/>
              </a:schemeClr>
            </a:gs>
            <a:gs pos="100000">
              <a:schemeClr val="accent3">
                <a:hueOff val="-88822"/>
                <a:satOff val="28"/>
                <a:lumOff val="-254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Qualitative differences might give better dimension</a:t>
          </a:r>
          <a:endParaRPr lang="en-US" sz="1800" b="0" kern="1200" dirty="0"/>
        </a:p>
      </dsp:txBody>
      <dsp:txXfrm>
        <a:off x="0" y="1028523"/>
        <a:ext cx="8218488" cy="879840"/>
      </dsp:txXfrm>
    </dsp:sp>
    <dsp:sp modelId="{2CACD200-89F8-4936-8B3F-E4E2ABFF0D8D}">
      <dsp:nvSpPr>
        <dsp:cNvPr id="0" name=""/>
        <dsp:cNvSpPr/>
      </dsp:nvSpPr>
      <dsp:spPr>
        <a:xfrm>
          <a:off x="0" y="2043723"/>
          <a:ext cx="8218488" cy="879840"/>
        </a:xfrm>
        <a:prstGeom prst="rect">
          <a:avLst/>
        </a:prstGeom>
        <a:gradFill rotWithShape="0">
          <a:gsLst>
            <a:gs pos="0">
              <a:schemeClr val="accent3">
                <a:hueOff val="-177645"/>
                <a:satOff val="57"/>
                <a:lumOff val="-5097"/>
                <a:alphaOff val="0"/>
                <a:shade val="51000"/>
                <a:satMod val="130000"/>
              </a:schemeClr>
            </a:gs>
            <a:gs pos="80000">
              <a:schemeClr val="accent3">
                <a:hueOff val="-177645"/>
                <a:satOff val="57"/>
                <a:lumOff val="-5097"/>
                <a:alphaOff val="0"/>
                <a:shade val="93000"/>
                <a:satMod val="130000"/>
              </a:schemeClr>
            </a:gs>
            <a:gs pos="100000">
              <a:schemeClr val="accent3">
                <a:hueOff val="-177645"/>
                <a:satOff val="57"/>
                <a:lumOff val="-509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The size of a male’s nose is 10% larger than that of a female’s nose</a:t>
          </a:r>
          <a:endParaRPr lang="en-US" sz="1800" b="0" kern="1200" dirty="0"/>
        </a:p>
      </dsp:txBody>
      <dsp:txXfrm>
        <a:off x="0" y="2043723"/>
        <a:ext cx="8218488" cy="879840"/>
      </dsp:txXfrm>
    </dsp:sp>
    <dsp:sp modelId="{76FC3D43-4C64-4DEB-972A-D39DD51F9439}">
      <dsp:nvSpPr>
        <dsp:cNvPr id="0" name=""/>
        <dsp:cNvSpPr/>
      </dsp:nvSpPr>
      <dsp:spPr>
        <a:xfrm>
          <a:off x="0" y="3058923"/>
          <a:ext cx="8218488" cy="879840"/>
        </a:xfrm>
        <a:prstGeom prst="rect">
          <a:avLst/>
        </a:prstGeom>
        <a:gradFill rotWithShape="0">
          <a:gsLst>
            <a:gs pos="0">
              <a:schemeClr val="accent3">
                <a:hueOff val="-266467"/>
                <a:satOff val="85"/>
                <a:lumOff val="-7645"/>
                <a:alphaOff val="0"/>
                <a:shade val="51000"/>
                <a:satMod val="130000"/>
              </a:schemeClr>
            </a:gs>
            <a:gs pos="80000">
              <a:schemeClr val="accent3">
                <a:hueOff val="-266467"/>
                <a:satOff val="85"/>
                <a:lumOff val="-7645"/>
                <a:alphaOff val="0"/>
                <a:shade val="93000"/>
                <a:satMod val="130000"/>
              </a:schemeClr>
            </a:gs>
            <a:gs pos="100000">
              <a:schemeClr val="accent3">
                <a:hueOff val="-266467"/>
                <a:satOff val="85"/>
                <a:lumOff val="-7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The shape of the head is circular/oval for female where it is a kind of rounded rectangle for male</a:t>
          </a:r>
          <a:endParaRPr lang="en-US" sz="1800" b="0" kern="1200" dirty="0"/>
        </a:p>
      </dsp:txBody>
      <dsp:txXfrm>
        <a:off x="0" y="3058923"/>
        <a:ext cx="8218488" cy="879840"/>
      </dsp:txXfrm>
    </dsp:sp>
    <dsp:sp modelId="{44B16570-F834-4704-9DD1-BD4FCD42804E}">
      <dsp:nvSpPr>
        <dsp:cNvPr id="0" name=""/>
        <dsp:cNvSpPr/>
      </dsp:nvSpPr>
      <dsp:spPr>
        <a:xfrm>
          <a:off x="0" y="4074123"/>
          <a:ext cx="8218488" cy="879840"/>
        </a:xfrm>
        <a:prstGeom prst="rect">
          <a:avLst/>
        </a:prstGeom>
        <a:gradFill rotWithShape="0">
          <a:gsLst>
            <a:gs pos="0">
              <a:schemeClr val="accent3">
                <a:hueOff val="-355289"/>
                <a:satOff val="113"/>
                <a:lumOff val="-10194"/>
                <a:alphaOff val="0"/>
                <a:shade val="51000"/>
                <a:satMod val="130000"/>
              </a:schemeClr>
            </a:gs>
            <a:gs pos="80000">
              <a:schemeClr val="accent3">
                <a:hueOff val="-355289"/>
                <a:satOff val="113"/>
                <a:lumOff val="-10194"/>
                <a:alphaOff val="0"/>
                <a:shade val="93000"/>
                <a:satMod val="130000"/>
              </a:schemeClr>
            </a:gs>
            <a:gs pos="100000">
              <a:schemeClr val="accent3">
                <a:hueOff val="-355289"/>
                <a:satOff val="113"/>
                <a:lumOff val="-101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ern="1200"/>
            <a:t>There are a few more quantitative feature measures that makes a difference</a:t>
          </a:r>
          <a:endParaRPr lang="en-US" sz="1800" b="0" kern="1200" dirty="0"/>
        </a:p>
      </dsp:txBody>
      <dsp:txXfrm>
        <a:off x="0" y="4074123"/>
        <a:ext cx="8218488" cy="87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3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3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ai Schwartz\Work\VisualBee\Public\Photos\wind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2001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CD93E-6A60-4DB2-BCAA-AC89B35F9B3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2132857"/>
            <a:ext cx="5184576" cy="2520279"/>
          </a:xfrm>
          <a:prstGeom prst="rect">
            <a:avLst/>
          </a:prstGeom>
        </p:spPr>
        <p:txBody>
          <a:bodyPr anchor="b" anchorCtr="0"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0" y="4725144"/>
            <a:ext cx="5184576" cy="144016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25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40768"/>
            <a:ext cx="10959008" cy="4968552"/>
          </a:xfrm>
          <a:prstGeom prst="rect">
            <a:avLst/>
          </a:prstGeom>
          <a:noFill/>
        </p:spPr>
        <p:txBody>
          <a:bodyPr/>
          <a:lstStyle>
            <a:lvl1pPr>
              <a:buClr>
                <a:schemeClr val="tx2"/>
              </a:buClr>
              <a:buSzPct val="140000"/>
              <a:buFont typeface="Arial" pitchFamily="34" charset="0"/>
              <a:buNone/>
              <a:defRPr sz="2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140000"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buSzPct val="140000"/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940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Image 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2"/>
            <a:ext cx="12149221" cy="27648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noFill/>
          </a:ln>
          <a:effectLst/>
        </p:spPr>
        <p:txBody>
          <a:bodyPr/>
          <a:lstStyle>
            <a:lvl1pPr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[Divider Picture]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2924944"/>
            <a:ext cx="12192000" cy="2448272"/>
          </a:xfrm>
          <a:prstGeom prst="rect">
            <a:avLst/>
          </a:prstGeom>
          <a:solidFill>
            <a:schemeClr val="bg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890035" y="3356992"/>
            <a:ext cx="9984000" cy="936000"/>
          </a:xfrm>
          <a:prstGeom prst="rect">
            <a:avLst/>
          </a:prstGeom>
        </p:spPr>
        <p:txBody>
          <a:bodyPr lIns="324000" anchor="ctr" anchorCtr="0">
            <a:scene3d>
              <a:camera prst="perspectiveRight"/>
              <a:lightRig rig="threePt" dir="t"/>
            </a:scene3d>
          </a:bodyPr>
          <a:lstStyle>
            <a:lvl1pPr algn="l"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90035" y="4304004"/>
            <a:ext cx="9984316" cy="644400"/>
          </a:xfrm>
          <a:prstGeom prst="rect">
            <a:avLst/>
          </a:prstGeom>
        </p:spPr>
        <p:txBody>
          <a:bodyPr lIns="324000" anchor="ctr" anchorCtr="0">
            <a:scene3d>
              <a:camera prst="perspectiveRight"/>
              <a:lightRig rig="threePt" dir="t"/>
            </a:scene3d>
          </a:bodyPr>
          <a:lstStyle>
            <a:lvl1pPr>
              <a:buNone/>
              <a:def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2780928"/>
            <a:ext cx="12192000" cy="1440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7503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11" grpId="0" build="p">
        <p:tmplLst>
          <p:tmpl lvl="1">
            <p:tnLst>
              <p:par>
                <p:cTn presetID="14" presetClass="entr" presetSubtype="1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015547" y="1628801"/>
            <a:ext cx="8160907" cy="4446781"/>
          </a:xfrm>
          <a:prstGeom prst="roundRect">
            <a:avLst>
              <a:gd name="adj" fmla="val 1226"/>
            </a:avLst>
          </a:prstGeom>
          <a:gradFill>
            <a:gsLst>
              <a:gs pos="0">
                <a:srgbClr val="EAEAEA">
                  <a:alpha val="90000"/>
                </a:srgbClr>
              </a:gs>
              <a:gs pos="72000">
                <a:srgbClr val="B2B2B2">
                  <a:alpha val="90000"/>
                </a:srgbClr>
              </a:gs>
              <a:gs pos="100000">
                <a:srgbClr val="808080">
                  <a:alpha val="90000"/>
                </a:srgb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03579" y="1844824"/>
            <a:ext cx="7584843" cy="4104456"/>
          </a:xfrm>
          <a:prstGeom prst="rect">
            <a:avLst/>
          </a:prstGeom>
          <a:noFill/>
        </p:spPr>
        <p:txBody>
          <a:bodyPr/>
          <a:lstStyle>
            <a:lvl1pPr>
              <a:buClr>
                <a:schemeClr val="tx2"/>
              </a:buClr>
              <a:buSzPct val="140000"/>
              <a:buFont typeface="Arial" pitchFamily="34" charset="0"/>
              <a:buChar char="•"/>
              <a:defRPr sz="2400">
                <a:solidFill>
                  <a:srgbClr val="080808"/>
                </a:solidFill>
              </a:defRPr>
            </a:lvl1pPr>
            <a:lvl2pPr>
              <a:buClr>
                <a:schemeClr val="accent1"/>
              </a:buClr>
              <a:buSzPct val="140000"/>
              <a:buFont typeface="Arial" pitchFamily="34" charset="0"/>
              <a:buChar char="•"/>
              <a:defRPr sz="2000">
                <a:solidFill>
                  <a:srgbClr val="080808"/>
                </a:solidFill>
              </a:defRPr>
            </a:lvl2pPr>
            <a:lvl3pPr>
              <a:buSzPct val="140000"/>
              <a:buFont typeface="Arial" pitchFamily="34" charset="0"/>
              <a:buChar char="•"/>
              <a:defRPr sz="1800">
                <a:solidFill>
                  <a:srgbClr val="080808"/>
                </a:solidFill>
              </a:defRPr>
            </a:lvl3pPr>
            <a:lvl4pPr>
              <a:buSzPct val="140000"/>
              <a:buFont typeface="Arial" pitchFamily="34" charset="0"/>
              <a:buChar char="•"/>
              <a:defRPr sz="1600">
                <a:solidFill>
                  <a:srgbClr val="080808"/>
                </a:solidFill>
              </a:defRPr>
            </a:lvl4pPr>
            <a:lvl5pPr>
              <a:buSzPct val="140000"/>
              <a:buFont typeface="Arial" pitchFamily="34" charset="0"/>
              <a:buChar char="•"/>
              <a:defRPr sz="1600">
                <a:solidFill>
                  <a:srgbClr val="080808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432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18" presetClass="entr" presetSubtype="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0">
              <a:schemeClr val="bg2">
                <a:lumMod val="75000"/>
              </a:schemeClr>
            </a:gs>
            <a:gs pos="50000">
              <a:schemeClr val="bg2">
                <a:lumMod val="75000"/>
              </a:schemeClr>
            </a:gs>
            <a:gs pos="100000">
              <a:schemeClr val="bg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890035" y="1916832"/>
            <a:ext cx="10390541" cy="2376160"/>
          </a:xfrm>
          <a:prstGeom prst="rect">
            <a:avLst/>
          </a:prstGeom>
        </p:spPr>
        <p:txBody>
          <a:bodyPr lIns="324000" anchor="b" anchorCtr="0"/>
          <a:lstStyle>
            <a:lvl1pPr algn="l">
              <a:defRPr sz="36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0035" y="4520028"/>
            <a:ext cx="10390541" cy="1645276"/>
          </a:xfrm>
          <a:prstGeom prst="rect">
            <a:avLst/>
          </a:prstGeom>
        </p:spPr>
        <p:txBody>
          <a:bodyPr lIns="324000" anchor="t" anchorCtr="0"/>
          <a:lstStyle>
            <a:lvl1pPr>
              <a:buNone/>
              <a:defRPr lang="en-US" sz="2400" b="0" kern="120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841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0768"/>
            <a:ext cx="10959008" cy="4968552"/>
          </a:xfrm>
          <a:prstGeom prst="rect">
            <a:avLst/>
          </a:prstGeom>
          <a:noFill/>
        </p:spPr>
        <p:txBody>
          <a:bodyPr/>
          <a:lstStyle>
            <a:lvl1pPr>
              <a:buClr>
                <a:schemeClr val="tx2"/>
              </a:buClr>
              <a:buSzPct val="140000"/>
              <a:buFont typeface="Arial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140000"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buSzPct val="140000"/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CD93E-6A60-4DB2-BCAA-AC89B35F9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83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65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450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/>
          <a:lstStyle>
            <a:lvl1pPr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[Title Picture]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F3E26-00A6-47D5-9B51-CB08DE8615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1424" y="2132857"/>
            <a:ext cx="10369152" cy="1656185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lIns="360000" anchor="b" anchorCtr="0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11424" y="3797061"/>
            <a:ext cx="10369152" cy="144016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txBody>
          <a:bodyPr lIns="360000"/>
          <a:lstStyle>
            <a:lvl1pPr marL="0" indent="0" algn="l">
              <a:buNone/>
              <a:defRPr sz="2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972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>
        <p:tmplLst>
          <p:tmpl>
            <p:tnLst>
              <p:par>
                <p:cTn presetID="56" presetClass="entr" presetSubtype="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250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250" decel="50000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50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50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Imag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 noChangeAspect="1"/>
          </p:cNvSpPr>
          <p:nvPr>
            <p:ph type="pic" sz="quarter" idx="11"/>
          </p:nvPr>
        </p:nvSpPr>
        <p:spPr>
          <a:xfrm>
            <a:off x="4415138" y="1340768"/>
            <a:ext cx="7776863" cy="5517232"/>
          </a:xfrm>
          <a:prstGeom prst="rect">
            <a:avLst/>
          </a:prstGeom>
          <a:noFill/>
          <a:ln>
            <a:noFill/>
          </a:ln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/>
            <a:lightRig rig="threePt" dir="tl">
              <a:rot lat="0" lon="0" rev="0"/>
            </a:lightRig>
          </a:scene3d>
          <a:sp3d prstMaterial="metal">
            <a:bevelT w="10000" h="100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 anchorCtr="0">
            <a:normAutofit/>
          </a:bodyPr>
          <a:lstStyle>
            <a:lvl1pPr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340768"/>
            <a:ext cx="3566187" cy="4968552"/>
          </a:xfrm>
          <a:prstGeom prst="rect">
            <a:avLst/>
          </a:prstGeom>
          <a:noFill/>
        </p:spPr>
        <p:txBody>
          <a:bodyPr/>
          <a:lstStyle>
            <a:lvl1pPr>
              <a:buClr>
                <a:schemeClr val="tx2"/>
              </a:buClr>
              <a:buSzPct val="140000"/>
              <a:buFont typeface="Arial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140000"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buSzPct val="140000"/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883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>
        <p:tmplLst>
          <p:tmpl>
            <p:tnLst>
              <p:par>
                <p:cTn presetID="18" presetClass="entr" presetSubtype="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martA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 noChangeAspect="1"/>
          </p:cNvSpPr>
          <p:nvPr>
            <p:ph type="pic" sz="quarter" idx="12"/>
          </p:nvPr>
        </p:nvSpPr>
        <p:spPr>
          <a:xfrm>
            <a:off x="8880309" y="1340769"/>
            <a:ext cx="3311691" cy="4987843"/>
          </a:xfrm>
          <a:prstGeom prst="rect">
            <a:avLst/>
          </a:prstGeom>
          <a:noFill/>
          <a:ln>
            <a:noFill/>
          </a:ln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/>
            <a:lightRig rig="threePt" dir="tl">
              <a:rot lat="0" lon="0" rev="0"/>
            </a:lightRig>
          </a:scene3d>
          <a:sp3d prstMaterial="metal">
            <a:bevelT w="10000" h="100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 anchorCtr="0">
            <a:normAutofit/>
          </a:bodyPr>
          <a:lstStyle>
            <a:lvl1pPr marL="342900" indent="-34290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340768"/>
            <a:ext cx="7982677" cy="4968552"/>
          </a:xfrm>
          <a:prstGeom prst="rect">
            <a:avLst/>
          </a:prstGeom>
          <a:noFill/>
        </p:spPr>
        <p:txBody>
          <a:bodyPr/>
          <a:lstStyle>
            <a:lvl1pPr>
              <a:buClr>
                <a:schemeClr val="tx2"/>
              </a:buClr>
              <a:buSzPct val="140000"/>
              <a:buFont typeface="Arial" pitchFamily="34" charset="0"/>
              <a:buNone/>
              <a:defRPr sz="2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140000"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buSzPct val="140000"/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984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martArt Image Sq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 noChangeAspect="1"/>
          </p:cNvSpPr>
          <p:nvPr>
            <p:ph type="pic" sz="quarter" idx="12"/>
          </p:nvPr>
        </p:nvSpPr>
        <p:spPr>
          <a:xfrm>
            <a:off x="5711957" y="1340769"/>
            <a:ext cx="6480043" cy="4987843"/>
          </a:xfrm>
          <a:prstGeom prst="rect">
            <a:avLst/>
          </a:prstGeom>
          <a:noFill/>
          <a:ln>
            <a:noFill/>
          </a:ln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/>
            <a:lightRig rig="threePt" dir="tl">
              <a:rot lat="0" lon="0" rev="0"/>
            </a:lightRig>
          </a:scene3d>
          <a:sp3d prstMaterial="metal">
            <a:bevelT w="10000" h="100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 anchorCtr="0">
            <a:normAutofit/>
          </a:bodyPr>
          <a:lstStyle>
            <a:lvl1pPr marL="342900" indent="-34290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340768"/>
            <a:ext cx="4814325" cy="4968552"/>
          </a:xfrm>
          <a:prstGeom prst="rect">
            <a:avLst/>
          </a:prstGeom>
          <a:noFill/>
        </p:spPr>
        <p:txBody>
          <a:bodyPr/>
          <a:lstStyle>
            <a:lvl1pPr>
              <a:buClr>
                <a:schemeClr val="tx2"/>
              </a:buClr>
              <a:buSzPct val="140000"/>
              <a:buFont typeface="Arial" pitchFamily="34" charset="0"/>
              <a:buNone/>
              <a:defRPr sz="2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140000"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buSzPct val="140000"/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SzPct val="140000"/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342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visualbee.com/upgrade.html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hai Schwartz\Work\VisualBee\Public\Photos\wind1.jpg"/>
          <p:cNvPicPr>
            <a:picLocks noChangeAspect="1" noChangeArrowheads="1"/>
          </p:cNvPicPr>
          <p:nvPr/>
        </p:nvPicPr>
        <p:blipFill>
          <a:blip r:embed="rId14" cstate="print"/>
          <a:srcRect l="93312"/>
          <a:stretch>
            <a:fillRect/>
          </a:stretch>
        </p:blipFill>
        <p:spPr bwMode="auto">
          <a:xfrm>
            <a:off x="1" y="0"/>
            <a:ext cx="12192001" cy="685800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CD93E-6A60-4DB2-BCAA-AC89B35F9B3E}" type="slidenum">
              <a:rPr lang="en-IN" smtClean="0"/>
              <a:t>‹#›</a:t>
            </a:fld>
            <a:endParaRPr lang="en-IN"/>
          </a:p>
        </p:txBody>
      </p:sp>
      <p:pic>
        <p:nvPicPr>
          <p:cNvPr id="2" name="Picture 1">
            <a:hlinkClick r:id="rId15" tooltip="To remove the VisualBee Logo or replace with your own, please Upgrade VisualBee to PREMIUM service."/>
          </p:cNvPr>
          <p:cNvPicPr>
            <a:picLocks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8" y="6360368"/>
            <a:ext cx="1524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61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11424" y="2132857"/>
            <a:ext cx="10369152" cy="1656185"/>
          </a:xfrm>
        </p:spPr>
        <p:txBody>
          <a:bodyPr>
            <a:noAutofit/>
          </a:bodyPr>
          <a:lstStyle/>
          <a:p>
            <a:r>
              <a:rPr lang="en-US" sz="3258" smtClean="0"/>
              <a:t>A CONSTRUCTIVE </a:t>
            </a:r>
            <a:br>
              <a:rPr lang="en-US" sz="3258" smtClean="0"/>
            </a:br>
            <a:r>
              <a:rPr lang="en-US" sz="3258" smtClean="0"/>
              <a:t>MANIPULATION OF </a:t>
            </a:r>
            <a:br>
              <a:rPr lang="en-US" sz="3258" smtClean="0"/>
            </a:br>
            <a:r>
              <a:rPr lang="en-US" sz="3258" smtClean="0"/>
              <a:t>FACIAL IMAGE POCESSING</a:t>
            </a:r>
            <a:endParaRPr lang="en-US" sz="3258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911424" y="3797061"/>
            <a:ext cx="10369152" cy="1440160"/>
          </a:xfrm>
        </p:spPr>
        <p:txBody>
          <a:bodyPr>
            <a:noAutofit/>
          </a:bodyPr>
          <a:lstStyle/>
          <a:p>
            <a:r>
              <a:rPr lang="en-US" smtClean="0"/>
              <a:t>S.VIJAY PALANIAPPAN                                              MENTOR</a:t>
            </a:r>
          </a:p>
          <a:p>
            <a:r>
              <a:rPr lang="en-US" smtClean="0"/>
              <a:t>               115004130                                            PROF.K.NARASIMHAN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553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8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</p:spPr>
        <p:txBody>
          <a:bodyPr>
            <a:noAutofit/>
          </a:bodyPr>
          <a:lstStyle/>
          <a:p>
            <a:r>
              <a:rPr lang="en-US" smtClean="0"/>
              <a:t>GENDER CLASSIFICATION IDEAS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341439"/>
          <a:ext cx="8218488" cy="496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552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602C11-6BA6-4FB2-A3D6-85CF88118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7E602C11-6BA6-4FB2-A3D6-85CF88118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7E602C11-6BA6-4FB2-A3D6-85CF88118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60D25C-52EE-4D05-BB15-9079BB819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6A60D25C-52EE-4D05-BB15-9079BB819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6A60D25C-52EE-4D05-BB15-9079BB819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ACD200-89F8-4936-8B3F-E4E2ABFF0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2CACD200-89F8-4936-8B3F-E4E2ABFF0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2CACD200-89F8-4936-8B3F-E4E2ABFF0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FC3D43-4C64-4DEB-972A-D39DD51F9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76FC3D43-4C64-4DEB-972A-D39DD51F9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76FC3D43-4C64-4DEB-972A-D39DD51F9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B16570-F834-4704-9DD1-BD4FCD428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44B16570-F834-4704-9DD1-BD4FCD428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44B16570-F834-4704-9DD1-BD4FCD428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>
            <a:fillRect/>
          </a:stretch>
        </p:blipFill>
        <p:spPr>
          <a:xfrm>
            <a:off x="1081088" y="15875"/>
            <a:ext cx="6981825" cy="2765425"/>
          </a:xfrm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890035" y="3356992"/>
            <a:ext cx="9984000" cy="936000"/>
          </a:xfrm>
        </p:spPr>
        <p:txBody>
          <a:bodyPr>
            <a:noAutofit/>
          </a:bodyPr>
          <a:lstStyle/>
          <a:p>
            <a:r>
              <a:rPr lang="en-US" sz="2707" smtClean="0"/>
              <a:t>THANK</a:t>
            </a:r>
            <a:br>
              <a:rPr lang="en-US" sz="2707" smtClean="0"/>
            </a:br>
            <a:r>
              <a:rPr lang="en-US" sz="2707" smtClean="0"/>
              <a:t> YOU</a:t>
            </a:r>
            <a:endParaRPr lang="en-US" sz="2707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50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3" grpId="0" build="p" autoUpdateAnimBg="0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r="3007"/>
          <a:stretch>
            <a:fillRect/>
          </a:stretch>
        </p:blipFill>
        <p:spPr/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</p:spPr>
        <p:txBody>
          <a:bodyPr>
            <a:noAutofit/>
          </a:bodyPr>
          <a:lstStyle/>
          <a:p>
            <a:r>
              <a:rPr lang="en-US" smtClean="0"/>
              <a:t>INEVITABILITY OF THE PROJECT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1340768"/>
            <a:ext cx="3566187" cy="4968552"/>
          </a:xfrm>
        </p:spPr>
        <p:txBody>
          <a:bodyPr>
            <a:noAutofit/>
          </a:bodyPr>
          <a:lstStyle/>
          <a:p>
            <a:pPr lvl="0" algn="l" rtl="0">
              <a:buNone/>
            </a:pPr>
            <a:r>
              <a:rPr lang="en-US" sz="2166"/>
              <a:t>The societal issues constitute:</a:t>
            </a:r>
          </a:p>
          <a:p>
            <a:pPr lvl="0" algn="l" rtl="0"/>
            <a:r>
              <a:rPr lang="en-US" sz="2166"/>
              <a:t>Surveillance Disruption</a:t>
            </a:r>
          </a:p>
          <a:p>
            <a:pPr lvl="0" algn="l" rtl="0"/>
            <a:r>
              <a:rPr lang="en-US" sz="2166"/>
              <a:t>Issues due to lack of access control</a:t>
            </a:r>
          </a:p>
          <a:p>
            <a:pPr lvl="0" algn="l" rtl="0"/>
            <a:r>
              <a:rPr lang="en-US" sz="2166"/>
              <a:t>Ineffective tools to track lost people</a:t>
            </a:r>
          </a:p>
          <a:p>
            <a:pPr lvl="0" algn="l" rtl="0"/>
            <a:r>
              <a:rPr lang="en-US" sz="2166"/>
              <a:t>Lack of authorization of Age Restricted Community</a:t>
            </a:r>
          </a:p>
          <a:p>
            <a:pPr lvl="0" algn="l" rtl="0"/>
            <a:r>
              <a:rPr lang="en-US" sz="2166"/>
              <a:t>Non-existence of electronic customer relationship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413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>
            <a:fillRect/>
          </a:stretch>
        </p:blipFill>
        <p:spPr/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</p:spPr>
        <p:txBody>
          <a:bodyPr>
            <a:noAutofit/>
          </a:bodyPr>
          <a:lstStyle/>
          <a:p>
            <a:r>
              <a:rPr lang="en-US" smtClean="0"/>
              <a:t>FACIAL IMAGE PROCESSING</a:t>
            </a:r>
            <a:endParaRPr lang="en-US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1" y="1341439"/>
          <a:ext cx="5986463" cy="496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569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303579" y="1844824"/>
            <a:ext cx="7584843" cy="4104456"/>
          </a:xfrm>
        </p:spPr>
        <p:txBody>
          <a:bodyPr>
            <a:noAutofit/>
          </a:bodyPr>
          <a:lstStyle/>
          <a:p>
            <a:pPr lvl="0" algn="l" rtl="0"/>
            <a:r>
              <a:rPr lang="en-US"/>
              <a:t>This involves strenuous phenomenon</a:t>
            </a:r>
          </a:p>
          <a:p>
            <a:pPr lvl="0" algn="l" rtl="0"/>
            <a:r>
              <a:rPr lang="en-US"/>
              <a:t>Simple and robust metrics is incorporated</a:t>
            </a:r>
          </a:p>
          <a:p>
            <a:pPr lvl="0" algn="l" rtl="0"/>
            <a:r>
              <a:rPr lang="en-US"/>
              <a:t>Age estimation is based on 5 categories</a:t>
            </a:r>
          </a:p>
          <a:p>
            <a:pPr lvl="0" algn="l" rtl="0">
              <a:buAutoNum type="arabicPeriod"/>
            </a:pPr>
            <a:r>
              <a:rPr lang="en-US"/>
              <a:t>Kids fall under 18 years old</a:t>
            </a:r>
          </a:p>
          <a:p>
            <a:pPr lvl="0" algn="l" rtl="0">
              <a:buAutoNum type="arabicPeriod" startAt="2"/>
            </a:pPr>
            <a:r>
              <a:rPr lang="en-US"/>
              <a:t>Youths fall between 19 – 25 years old</a:t>
            </a:r>
          </a:p>
          <a:p>
            <a:pPr lvl="0" algn="l" rtl="0">
              <a:buAutoNum type="arabicPeriod" startAt="3"/>
            </a:pPr>
            <a:r>
              <a:rPr lang="en-US"/>
              <a:t>Adults fall under 26 – 35 years old</a:t>
            </a:r>
          </a:p>
          <a:p>
            <a:pPr lvl="0" algn="l" rtl="0">
              <a:buAutoNum type="arabicPeriod" startAt="4"/>
            </a:pPr>
            <a:r>
              <a:rPr lang="en-US"/>
              <a:t>Middle Aged fall under 36 – 50 years</a:t>
            </a:r>
          </a:p>
          <a:p>
            <a:pPr lvl="0" algn="l" rtl="0">
              <a:buAutoNum type="arabicPeriod" startAt="5"/>
            </a:pPr>
            <a:r>
              <a:rPr lang="en-US"/>
              <a:t>Old people fall above 50 years old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</p:spPr>
        <p:txBody>
          <a:bodyPr>
            <a:noAutofit/>
          </a:bodyPr>
          <a:lstStyle/>
          <a:p>
            <a:r>
              <a:rPr lang="en-US" smtClean="0"/>
              <a:t>AGE ESTIMATION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824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9" grpId="0">
        <p:tmplLst>
          <p:tmpl>
            <p:tnLst>
              <p:par>
                <p:cTn presetID="18" presetClass="entr" presetSubtype="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</p:spPr>
        <p:txBody>
          <a:bodyPr>
            <a:noAutofit/>
          </a:bodyPr>
          <a:lstStyle/>
          <a:p>
            <a:r>
              <a:rPr lang="en-IN" smtClean="0"/>
              <a:t>NOVEL METRICS FOR AGE ESTIMATION</a:t>
            </a:r>
            <a:endParaRPr lang="en-US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341439"/>
          <a:ext cx="8218488" cy="496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943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F70BDF-8FC3-417F-B46D-16EF6B825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0F70BDF-8FC3-417F-B46D-16EF6B825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16ACFC-98B7-4F87-B956-3DAD74AFA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716ACFC-98B7-4F87-B956-3DAD74AFA2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11490BC-1189-44BB-9F0C-A25B987C4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11490BC-1189-44BB-9F0C-A25B987C4D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F037C2-7ECB-4942-B22C-20F397E95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3F037C2-7ECB-4942-B22C-20F397E954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232664"/>
            <a:ext cx="10515600" cy="6188075"/>
          </a:xfrm>
          <a:prstGeom prst="rect">
            <a:avLst/>
          </a:prstGeom>
        </p:spPr>
        <p:txBody>
          <a:bodyPr anchor="t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sz="2744" smtClean="0">
                <a:solidFill>
                  <a:srgbClr val="FFFFFF"/>
                </a:solidFill>
              </a:rPr>
              <a:t>             </a:t>
            </a:r>
          </a:p>
          <a:p>
            <a:pPr marL="0" indent="0">
              <a:buFont typeface="Arial" pitchFamily="34" charset="0"/>
              <a:buNone/>
            </a:pPr>
            <a:r>
              <a:rPr lang="en-IN" sz="2744" smtClean="0">
                <a:solidFill>
                  <a:srgbClr val="FFFFFF"/>
                </a:solidFill>
              </a:rPr>
              <a:t>      Irises-Mouth Angle                                Irises-Nose Tip Angle</a:t>
            </a:r>
          </a:p>
          <a:p>
            <a:pPr marL="0" indent="0">
              <a:buFont typeface="Arial" pitchFamily="34" charset="0"/>
              <a:buNone/>
            </a:pPr>
            <a:endParaRPr lang="en-IN" sz="2744" smtClean="0">
              <a:solidFill>
                <a:srgbClr val="FFFFFF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IN" sz="2744" smtClean="0">
              <a:solidFill>
                <a:srgbClr val="FFFFFF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IN" sz="2744" smtClean="0">
              <a:solidFill>
                <a:srgbClr val="FFFFFF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IN" sz="2744" smtClean="0">
              <a:solidFill>
                <a:srgbClr val="FFFFFF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IN" sz="2744" smtClean="0">
                <a:solidFill>
                  <a:srgbClr val="FFFFFF"/>
                </a:solidFill>
              </a:rPr>
              <a:t>         </a:t>
            </a:r>
          </a:p>
          <a:p>
            <a:pPr marL="0" indent="0">
              <a:buFont typeface="Arial" pitchFamily="34" charset="0"/>
              <a:buNone/>
            </a:pPr>
            <a:r>
              <a:rPr lang="en-IN" sz="2744" smtClean="0">
                <a:solidFill>
                  <a:srgbClr val="FFFFFF"/>
                </a:solidFill>
              </a:rPr>
              <a:t>         Irises Distance                                       Lip corners Distance</a:t>
            </a:r>
          </a:p>
          <a:p>
            <a:pPr marL="0" indent="0">
              <a:buFont typeface="Arial" pitchFamily="34" charset="0"/>
              <a:buNone/>
            </a:pPr>
            <a:r>
              <a:rPr lang="en-IN" sz="2744" smtClean="0">
                <a:solidFill>
                  <a:srgbClr val="FFFFFF"/>
                </a:solidFill>
              </a:rPr>
              <a:t>              </a:t>
            </a:r>
            <a:endParaRPr lang="en-IN" sz="2744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61" y="4262907"/>
            <a:ext cx="2640169" cy="2497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61" y="1352282"/>
            <a:ext cx="2640169" cy="2434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50" y="1352282"/>
            <a:ext cx="2472744" cy="2434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50" y="4275897"/>
            <a:ext cx="2472744" cy="248466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</p:spPr>
        <p:txBody>
          <a:bodyPr>
            <a:noAutofit/>
          </a:bodyPr>
          <a:lstStyle/>
          <a:p>
            <a:r>
              <a:rPr lang="en-US" smtClean="0"/>
              <a:t>METRICS OVERVIEW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684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r="1931"/>
          <a:stretch>
            <a:fillRect/>
          </a:stretch>
        </p:blipFill>
        <p:spPr/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</p:spPr>
        <p:txBody>
          <a:bodyPr>
            <a:noAutofit/>
          </a:bodyPr>
          <a:lstStyle/>
          <a:p>
            <a:r>
              <a:rPr lang="en-US" smtClean="0"/>
              <a:t>CHOICE OF CLASSIFIER</a:t>
            </a:r>
            <a:endParaRPr lang="en-US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1" y="1341439"/>
          <a:ext cx="3609975" cy="496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1212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56146"/>
            <a:ext cx="10972800" cy="1068598"/>
          </a:xfrm>
        </p:spPr>
        <p:txBody>
          <a:bodyPr>
            <a:noAutofit/>
          </a:bodyPr>
          <a:lstStyle/>
          <a:p>
            <a:r>
              <a:rPr lang="en-US" smtClean="0"/>
              <a:t>PROTOCOL OVERVIEW</a:t>
            </a:r>
            <a:endParaRPr lang="en-US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341439"/>
          <a:ext cx="8218488" cy="496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943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F70BDF-8FC3-417F-B46D-16EF6B825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0F70BDF-8FC3-417F-B46D-16EF6B825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16ACFC-98B7-4F87-B956-3DAD74AFA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716ACFC-98B7-4F87-B956-3DAD74AFA2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11490BC-1189-44BB-9F0C-A25B987C4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11490BC-1189-44BB-9F0C-A25B987C4D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F037C2-7ECB-4942-B22C-20F397E95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3F037C2-7ECB-4942-B22C-20F397E954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E41E59-091E-4B98-B021-B24160B193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3E41E59-091E-4B98-B021-B24160B193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ject Demo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00" y="12700"/>
            <a:ext cx="12700" cy="127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657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SCHEMEID" val="10010059"/>
  <p:tag name="VBSTYLEID" val="10010003"/>
  <p:tag name="VBKEEPTEMPLATE" val="0"/>
  <p:tag name="VBMOOD" val="5"/>
  <p:tag name="VBPRESENTATIONTRANSITION" val="ppEffectPanRigh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LAYOUTID" val="0"/>
  <p:tag name="VBANIMAT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LAYOUTID" val="103026"/>
  <p:tag name="VBANIMAT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1163,1000,396"/>
  <p:tag name="VBLAYOUTID" val="103008"/>
  <p:tag name="VBANIMAT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626,1000,750"/>
  <p:tag name="VBLAYOUTID" val="103103"/>
  <p:tag name="VBANIMAT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11825,960,640"/>
  <p:tag name="VBLAYOUTID" val="103010"/>
  <p:tag name="VBANIMAT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8972,399,600"/>
  <p:tag name="VBLAYOUTID" val="103050"/>
  <p:tag name="VBANIMAT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LAYOUTID" val="103096"/>
  <p:tag name="VBANIMAT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LAYOUTID" val="103027"/>
  <p:tag name="VBANIMAT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0,207,196,0,207,191,0,194,191,0,194,195"/>
  <p:tag name="VBLAYOUTID" val="0"/>
  <p:tag name="VBANIMAT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PICTUREIDS" val="9896,750,555"/>
  <p:tag name="VBLAYOUTID" val="103053"/>
  <p:tag name="VBANIMAT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BLAYOUTID" val="103027"/>
  <p:tag name="VBANIMATE" val="1"/>
</p:tagLst>
</file>

<file path=ppt/theme/theme1.xml><?xml version="1.0" encoding="utf-8"?>
<a:theme xmlns:a="http://schemas.openxmlformats.org/drawingml/2006/main" name="T319">
  <a:themeElements>
    <a:clrScheme name="Deep Blue">
      <a:dk1>
        <a:sysClr val="windowText" lastClr="000000"/>
      </a:dk1>
      <a:lt1>
        <a:sysClr val="window" lastClr="FFFFFF"/>
      </a:lt1>
      <a:dk2>
        <a:srgbClr val="0442BF"/>
      </a:dk2>
      <a:lt2>
        <a:srgbClr val="C2D6FD"/>
      </a:lt2>
      <a:accent1>
        <a:srgbClr val="4581FB"/>
      </a:accent1>
      <a:accent2>
        <a:srgbClr val="40AFFF"/>
      </a:accent2>
      <a:accent3>
        <a:srgbClr val="55A603"/>
      </a:accent3>
      <a:accent4>
        <a:srgbClr val="467302"/>
      </a:accent4>
      <a:accent5>
        <a:srgbClr val="3E5902"/>
      </a:accent5>
      <a:accent6>
        <a:srgbClr val="0070C0"/>
      </a:accent6>
      <a:hlink>
        <a:srgbClr val="CC4028"/>
      </a:hlink>
      <a:folHlink>
        <a:srgbClr val="D95E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378</Words>
  <Application>Microsoft Office PowerPoint</Application>
  <PresentationFormat>Widescreen</PresentationFormat>
  <Paragraphs>58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T319</vt:lpstr>
      <vt:lpstr>A CONSTRUCTIVE  MANIPULATION OF  FACIAL IMAGE POCESSING</vt:lpstr>
      <vt:lpstr>INEVITABILITY OF THE PROJECT</vt:lpstr>
      <vt:lpstr>FACIAL IMAGE PROCESSING</vt:lpstr>
      <vt:lpstr>AGE ESTIMATION</vt:lpstr>
      <vt:lpstr>NOVEL METRICS FOR AGE ESTIMATION</vt:lpstr>
      <vt:lpstr>METRICS OVERVIEW</vt:lpstr>
      <vt:lpstr>CHOICE OF CLASSIFIER</vt:lpstr>
      <vt:lpstr>PROTOCOL OVERVIEW</vt:lpstr>
      <vt:lpstr>PowerPoint Presentation</vt:lpstr>
      <vt:lpstr>GENDER CLASSIFICATION IDEAS</vt:lpstr>
      <vt:lpstr>THANK 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CONSTRUCTIVE  MANIPULATION OF  FACIAL IMAGE POCESSING</dc:title>
  <dc:creator>VIJAY PALANIAPPAN</dc:creator>
  <cp:lastModifiedBy>VIJAY PALANIAPPAN</cp:lastModifiedBy>
  <cp:revision>1</cp:revision>
  <dcterms:created xsi:type="dcterms:W3CDTF">2015-02-13T20:32:34Z</dcterms:created>
  <dcterms:modified xsi:type="dcterms:W3CDTF">2015-02-13T20:37:57Z</dcterms:modified>
</cp:coreProperties>
</file>